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086c8189dcf48fe" /><Relationship Type="http://schemas.openxmlformats.org/officeDocument/2006/relationships/extended-properties" Target="/docProps/app.xml" Id="R3685c7dec9fd47af" /><Relationship Type="http://schemas.openxmlformats.org/officeDocument/2006/relationships/officeDocument" Target="/ppt/presentation.xml" Id="R5be515217ac3489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27895c3f45b4a49"/>
  </p:sldMasterIdLst>
  <p:notesMasterIdLst>
    <p:notesMasterId xmlns:r="http://schemas.openxmlformats.org/officeDocument/2006/relationships" r:id="R8db40eabc0d744c5"/>
  </p:notesMasterIdLst>
  <p:sldIdLst>
    <p:sldId xmlns:r="http://schemas.openxmlformats.org/officeDocument/2006/relationships" id="256" r:id="Rd548db8f4fda46c5"/>
    <p:sldId xmlns:r="http://schemas.openxmlformats.org/officeDocument/2006/relationships" id="257" r:id="Refac8b50931646cc"/>
    <p:sldId xmlns:r="http://schemas.openxmlformats.org/officeDocument/2006/relationships" id="258" r:id="R904b3c570e974bde"/>
    <p:sldId xmlns:r="http://schemas.openxmlformats.org/officeDocument/2006/relationships" id="259" r:id="Ree463768bb834a76"/>
    <p:sldId xmlns:r="http://schemas.openxmlformats.org/officeDocument/2006/relationships" id="260" r:id="Re20283baceb14130"/>
    <p:sldId xmlns:r="http://schemas.openxmlformats.org/officeDocument/2006/relationships" id="261" r:id="Rdffc4fb0c0204843"/>
    <p:sldId xmlns:r="http://schemas.openxmlformats.org/officeDocument/2006/relationships" id="262" r:id="R09e91d6a34774ae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48ca9f0784a452b" /><Relationship Type="http://schemas.openxmlformats.org/officeDocument/2006/relationships/slideMaster" Target="/ppt/slideMasters/slideMaster1.xml" Id="R927895c3f45b4a49" /><Relationship Type="http://schemas.openxmlformats.org/officeDocument/2006/relationships/notesMaster" Target="/ppt/notesMasters/notesMaster1.xml" Id="R8db40eabc0d744c5" /><Relationship Type="http://schemas.openxmlformats.org/officeDocument/2006/relationships/presProps" Target="/ppt/presProps.xml" Id="R2386167cafdd4692" /><Relationship Type="http://schemas.openxmlformats.org/officeDocument/2006/relationships/tableStyles" Target="/ppt/tableStyles.xml" Id="Rd9ac504903dc4596" /><Relationship Type="http://schemas.openxmlformats.org/officeDocument/2006/relationships/slide" Target="/ppt/slides/slide1.xml" Id="Rd548db8f4fda46c5" /><Relationship Type="http://schemas.openxmlformats.org/officeDocument/2006/relationships/slide" Target="/ppt/slides/slide2.xml" Id="Refac8b50931646cc" /><Relationship Type="http://schemas.openxmlformats.org/officeDocument/2006/relationships/slide" Target="/ppt/slides/slide3.xml" Id="R904b3c570e974bde" /><Relationship Type="http://schemas.openxmlformats.org/officeDocument/2006/relationships/slide" Target="/ppt/slides/slide4.xml" Id="Ree463768bb834a76" /><Relationship Type="http://schemas.openxmlformats.org/officeDocument/2006/relationships/slide" Target="/ppt/slides/slide5.xml" Id="Re20283baceb14130" /><Relationship Type="http://schemas.openxmlformats.org/officeDocument/2006/relationships/slide" Target="/ppt/slides/slide6.xml" Id="Rdffc4fb0c0204843" /><Relationship Type="http://schemas.openxmlformats.org/officeDocument/2006/relationships/slide" Target="/ppt/slides/slide7.xml" Id="R09e91d6a34774ae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4f552e08f83493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11ef9e900bb4b36" /><Relationship Type="http://schemas.openxmlformats.org/officeDocument/2006/relationships/notesMaster" Target="/ppt/notesMasters/notesMaster1.xml" Id="Rce859b5a8752463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109d4cec7704436" /><Relationship Type="http://schemas.openxmlformats.org/officeDocument/2006/relationships/notesMaster" Target="/ppt/notesMasters/notesMaster1.xml" Id="R74979466ee81409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aabd1c6be744ab6" /><Relationship Type="http://schemas.openxmlformats.org/officeDocument/2006/relationships/notesMaster" Target="/ppt/notesMasters/notesMaster1.xml" Id="R9c7a22f004f547b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c3c1c44290c45a1" /><Relationship Type="http://schemas.openxmlformats.org/officeDocument/2006/relationships/notesMaster" Target="/ppt/notesMasters/notesMaster1.xml" Id="R9ab0d2bd678245b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1410f47a3f4ecd" /><Relationship Type="http://schemas.openxmlformats.org/officeDocument/2006/relationships/notesMaster" Target="/ppt/notesMasters/notesMaster1.xml" Id="R2f20db36d02f42a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b2ed197b7344078" /><Relationship Type="http://schemas.openxmlformats.org/officeDocument/2006/relationships/notesMaster" Target="/ppt/notesMasters/notesMaster1.xml" Id="R93fcc7bda59b406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f2e0d410047482a" /><Relationship Type="http://schemas.openxmlformats.org/officeDocument/2006/relationships/notesMaster" Target="/ppt/notesMasters/notesMaster1.xml" Id="Rb057257c92944e1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2e0c7b87d74e43" /><Relationship Type="http://schemas.openxmlformats.org/officeDocument/2006/relationships/image" Target="/ppt/media/image.png" Id="R60760a4017f64446" /><Relationship Type="http://schemas.openxmlformats.org/officeDocument/2006/relationships/image" Target="/ppt/media/image2.png" Id="Rb4ed9619bf1c4127" /><Relationship Type="http://schemas.openxmlformats.org/officeDocument/2006/relationships/image" Target="/ppt/media/image.jpeg" Id="R5ae46fe8f76d43a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bb3d5d9bd6a4e5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0760a4017f6444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4ed9619bf1c412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e46fe8f76d43a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951379f6db14d6d" /><Relationship Type="http://schemas.openxmlformats.org/officeDocument/2006/relationships/slideLayout" Target="/ppt/slideLayouts/slideLayout1.xml" Id="R04ba6f9235d2422a" /><Relationship Type="http://schemas.openxmlformats.org/officeDocument/2006/relationships/slideLayout" Target="/ppt/slideLayouts/slideLayout2.xml" Id="R308f8f82cac846f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4ba6f9235d2422a"/>
    <p:sldLayoutId xmlns:r="http://schemas.openxmlformats.org/officeDocument/2006/relationships" id="2147483650" r:id="R308f8f82cac846f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7f2bb5d02e4eac" /><Relationship Type="http://schemas.openxmlformats.org/officeDocument/2006/relationships/notesSlide" Target="/ppt/notesSlides/notesSlide1.xml" Id="R57fa8140e9294cd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5b5f95442f405d" /><Relationship Type="http://schemas.openxmlformats.org/officeDocument/2006/relationships/notesSlide" Target="/ppt/notesSlides/notesSlide2.xml" Id="R84c2edd100944ee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f3b6be802c40c3" /><Relationship Type="http://schemas.openxmlformats.org/officeDocument/2006/relationships/notesSlide" Target="/ppt/notesSlides/notesSlide3.xml" Id="R805ba1a11b8d43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16cfc46c344186" /><Relationship Type="http://schemas.openxmlformats.org/officeDocument/2006/relationships/notesSlide" Target="/ppt/notesSlides/notesSlide4.xml" Id="R8c6622b0c70744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61de9300c145b7" /><Relationship Type="http://schemas.openxmlformats.org/officeDocument/2006/relationships/notesSlide" Target="/ppt/notesSlides/notesSlide5.xml" Id="R3a869b23672e46e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9d448349794857" /><Relationship Type="http://schemas.openxmlformats.org/officeDocument/2006/relationships/notesSlide" Target="/ppt/notesSlides/notesSlide6.xml" Id="Rf80599bd61074d7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93845dbf447fc" /><Relationship Type="http://schemas.openxmlformats.org/officeDocument/2006/relationships/notesSlide" Target="/ppt/notesSlides/notesSlide7.xml" Id="Rd378aac511cd4f0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25:1  |  Job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書亞人比勒達回答說：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Bildad the Shuhite,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25:2  |  Job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神有治理之權，有威嚴可畏； 他在高處施行和平。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Dominion and fear are with him, he maketh peace in his high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25:3  |  Job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他的諸軍豈能數算？ 他的光亮一發，誰不蒙照呢？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there any number of his armies? and upon whom doth not his light arise?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25:4  |  Job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這樣在神面前，人怎能稱義？ 婦人所生的怎能潔淨？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then can man be justified with God? or how can he be clean that is born of a woman?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25:5  |  Job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在神眼前，月亮也無光亮， 星宿也不清潔。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even to the moon, and it shineth not; yea, the stars are not pure in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25:6  |  Job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何況如蟲的人， 如蛆的世人呢！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less man, that is a worm? and the son of man, which is a worm?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2026-08-26T10:27:33.5400000Z</dcterms:created>
  <dcterms:modified xsi:type="dcterms:W3CDTF">2026-08-26T10:27:33.5400000Z</dcterms:modified>
</coreProperties>
</file>