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b1a63afc904e6a" /><Relationship Type="http://schemas.openxmlformats.org/officeDocument/2006/relationships/extended-properties" Target="/docProps/app.xml" Id="R598fe69f05564e70" /><Relationship Type="http://schemas.openxmlformats.org/officeDocument/2006/relationships/officeDocument" Target="/ppt/presentation.xml" Id="R99fa84675d45415d" /></Relationships>
</file>

<file path=ppt/presentation.xml><?xml version="1.0" encoding="utf-8"?>
<p:presentation xmlns:p="http://schemas.openxmlformats.org/presentationml/2006/main">
  <p:sldMasterIdLst>
    <p:sldMasterId xmlns:r="http://schemas.openxmlformats.org/officeDocument/2006/relationships" id="2147483648" r:id="Rd571af02672f4e80"/>
  </p:sldMasterIdLst>
  <p:notesMasterIdLst>
    <p:notesMasterId xmlns:r="http://schemas.openxmlformats.org/officeDocument/2006/relationships" r:id="R4ff3768b32694286"/>
  </p:notesMasterIdLst>
  <p:sldIdLst>
    <p:sldId xmlns:r="http://schemas.openxmlformats.org/officeDocument/2006/relationships" id="256" r:id="Rb02b9ad864b64d02"/>
    <p:sldId xmlns:r="http://schemas.openxmlformats.org/officeDocument/2006/relationships" id="257" r:id="R3294cb78c8444b18"/>
    <p:sldId xmlns:r="http://schemas.openxmlformats.org/officeDocument/2006/relationships" id="258" r:id="Re5f48d5caf7e46f2"/>
    <p:sldId xmlns:r="http://schemas.openxmlformats.org/officeDocument/2006/relationships" id="259" r:id="R4db022302b674e37"/>
    <p:sldId xmlns:r="http://schemas.openxmlformats.org/officeDocument/2006/relationships" id="260" r:id="Rc71bffc34e834ae3"/>
    <p:sldId xmlns:r="http://schemas.openxmlformats.org/officeDocument/2006/relationships" id="261" r:id="Rdc1ba616d6744273"/>
    <p:sldId xmlns:r="http://schemas.openxmlformats.org/officeDocument/2006/relationships" id="262" r:id="Rbebe0762d582404a"/>
    <p:sldId xmlns:r="http://schemas.openxmlformats.org/officeDocument/2006/relationships" id="263" r:id="R495eba5ae1264ae7"/>
    <p:sldId xmlns:r="http://schemas.openxmlformats.org/officeDocument/2006/relationships" id="264" r:id="Rc0fc4cd7d61c4bfe"/>
    <p:sldId xmlns:r="http://schemas.openxmlformats.org/officeDocument/2006/relationships" id="265" r:id="R09acf573eb7f4142"/>
    <p:sldId xmlns:r="http://schemas.openxmlformats.org/officeDocument/2006/relationships" id="266" r:id="Rbfe0451b6fe140ea"/>
    <p:sldId xmlns:r="http://schemas.openxmlformats.org/officeDocument/2006/relationships" id="267" r:id="R6d9a9d71cdfb4ae9"/>
    <p:sldId xmlns:r="http://schemas.openxmlformats.org/officeDocument/2006/relationships" id="268" r:id="Rf10c1ca8bad645c8"/>
    <p:sldId xmlns:r="http://schemas.openxmlformats.org/officeDocument/2006/relationships" id="269" r:id="R5cbf2d28493b4798"/>
    <p:sldId xmlns:r="http://schemas.openxmlformats.org/officeDocument/2006/relationships" id="270" r:id="R70f926dbf8bc4e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c2b40576191467e" /><Relationship Type="http://schemas.openxmlformats.org/officeDocument/2006/relationships/slideMaster" Target="/ppt/slideMasters/slideMaster1.xml" Id="Rd571af02672f4e80" /><Relationship Type="http://schemas.openxmlformats.org/officeDocument/2006/relationships/notesMaster" Target="/ppt/notesMasters/notesMaster1.xml" Id="R4ff3768b32694286" /><Relationship Type="http://schemas.openxmlformats.org/officeDocument/2006/relationships/presProps" Target="/ppt/presProps.xml" Id="R159c05a94f764bb0" /><Relationship Type="http://schemas.openxmlformats.org/officeDocument/2006/relationships/tableStyles" Target="/ppt/tableStyles.xml" Id="Rfc1e0579984a4976" /><Relationship Type="http://schemas.openxmlformats.org/officeDocument/2006/relationships/slide" Target="/ppt/slides/slide1.xml" Id="Rb02b9ad864b64d02" /><Relationship Type="http://schemas.openxmlformats.org/officeDocument/2006/relationships/slide" Target="/ppt/slides/slide2.xml" Id="R3294cb78c8444b18" /><Relationship Type="http://schemas.openxmlformats.org/officeDocument/2006/relationships/slide" Target="/ppt/slides/slide3.xml" Id="Re5f48d5caf7e46f2" /><Relationship Type="http://schemas.openxmlformats.org/officeDocument/2006/relationships/slide" Target="/ppt/slides/slide4.xml" Id="R4db022302b674e37" /><Relationship Type="http://schemas.openxmlformats.org/officeDocument/2006/relationships/slide" Target="/ppt/slides/slide5.xml" Id="Rc71bffc34e834ae3" /><Relationship Type="http://schemas.openxmlformats.org/officeDocument/2006/relationships/slide" Target="/ppt/slides/slide6.xml" Id="Rdc1ba616d6744273" /><Relationship Type="http://schemas.openxmlformats.org/officeDocument/2006/relationships/slide" Target="/ppt/slides/slide7.xml" Id="Rbebe0762d582404a" /><Relationship Type="http://schemas.openxmlformats.org/officeDocument/2006/relationships/slide" Target="/ppt/slides/slide8.xml" Id="R495eba5ae1264ae7" /><Relationship Type="http://schemas.openxmlformats.org/officeDocument/2006/relationships/slide" Target="/ppt/slides/slide9.xml" Id="Rc0fc4cd7d61c4bfe" /><Relationship Type="http://schemas.openxmlformats.org/officeDocument/2006/relationships/slide" Target="/ppt/slides/slide10.xml" Id="R09acf573eb7f4142" /><Relationship Type="http://schemas.openxmlformats.org/officeDocument/2006/relationships/slide" Target="/ppt/slides/slide11.xml" Id="Rbfe0451b6fe140ea" /><Relationship Type="http://schemas.openxmlformats.org/officeDocument/2006/relationships/slide" Target="/ppt/slides/slide12.xml" Id="R6d9a9d71cdfb4ae9" /><Relationship Type="http://schemas.openxmlformats.org/officeDocument/2006/relationships/slide" Target="/ppt/slides/slide13.xml" Id="Rf10c1ca8bad645c8" /><Relationship Type="http://schemas.openxmlformats.org/officeDocument/2006/relationships/slide" Target="/ppt/slides/slide14.xml" Id="R5cbf2d28493b4798" /><Relationship Type="http://schemas.openxmlformats.org/officeDocument/2006/relationships/slide" Target="/ppt/slides/slide15.xml" Id="R70f926dbf8bc4e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3c33bfd93cf43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63f2fb3517d4b43" /><Relationship Type="http://schemas.openxmlformats.org/officeDocument/2006/relationships/notesMaster" Target="/ppt/notesMasters/notesMaster1.xml" Id="R236d39a4c56e4144" /></Relationships>
</file>

<file path=ppt/notesSlides/_rels/notesSlide2.xml.rels>&#65279;<?xml version="1.0" encoding="utf-8"?><Relationships xmlns="http://schemas.openxmlformats.org/package/2006/relationships"><Relationship Type="http://schemas.openxmlformats.org/officeDocument/2006/relationships/slide" Target="/ppt/slides/slide2.xml" Id="R890a636d40ec43e6" /><Relationship Type="http://schemas.openxmlformats.org/officeDocument/2006/relationships/notesMaster" Target="/ppt/notesMasters/notesMaster1.xml" Id="R5759142d583b48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76979691f64961" /><Relationship Type="http://schemas.openxmlformats.org/officeDocument/2006/relationships/notesMaster" Target="/ppt/notesMasters/notesMaster1.xml" Id="Ra0a5c7c7a4a04d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eb33d96a334940" /><Relationship Type="http://schemas.openxmlformats.org/officeDocument/2006/relationships/notesMaster" Target="/ppt/notesMasters/notesMaster1.xml" Id="R3ff5f8f3321f450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5c3d813ea1429e" /><Relationship Type="http://schemas.openxmlformats.org/officeDocument/2006/relationships/notesMaster" Target="/ppt/notesMasters/notesMaster1.xml" Id="Rbbb4c7d0b84e409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f84cca426ea4087" /><Relationship Type="http://schemas.openxmlformats.org/officeDocument/2006/relationships/notesMaster" Target="/ppt/notesMasters/notesMaster1.xml" Id="Raed7d107a13a481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87c0aada8434ded" /><Relationship Type="http://schemas.openxmlformats.org/officeDocument/2006/relationships/notesMaster" Target="/ppt/notesMasters/notesMaster1.xml" Id="Rae1f41ea23db4f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6f289f12d7b45c6" /><Relationship Type="http://schemas.openxmlformats.org/officeDocument/2006/relationships/notesMaster" Target="/ppt/notesMasters/notesMaster1.xml" Id="R3fc9973680a348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09f4bcdc1b9d47ae" /><Relationship Type="http://schemas.openxmlformats.org/officeDocument/2006/relationships/notesMaster" Target="/ppt/notesMasters/notesMaster1.xml" Id="R17cf68bd36c744f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e96e48d5834e83" /><Relationship Type="http://schemas.openxmlformats.org/officeDocument/2006/relationships/notesMaster" Target="/ppt/notesMasters/notesMaster1.xml" Id="Redfb8bdf406f48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7df2eaf6e3f4c7b" /><Relationship Type="http://schemas.openxmlformats.org/officeDocument/2006/relationships/notesMaster" Target="/ppt/notesMasters/notesMaster1.xml" Id="R9cca9fc825d444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6e1fea4848a498c" /><Relationship Type="http://schemas.openxmlformats.org/officeDocument/2006/relationships/notesMaster" Target="/ppt/notesMasters/notesMaster1.xml" Id="Rb40e9f98c0b843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966fc5afca24c03" /><Relationship Type="http://schemas.openxmlformats.org/officeDocument/2006/relationships/notesMaster" Target="/ppt/notesMasters/notesMaster1.xml" Id="R562622bbef6c4bf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67fb0b06c924b18" /><Relationship Type="http://schemas.openxmlformats.org/officeDocument/2006/relationships/notesMaster" Target="/ppt/notesMasters/notesMaster1.xml" Id="R8d40c83b031947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50eac9cfb74cce" /><Relationship Type="http://schemas.openxmlformats.org/officeDocument/2006/relationships/notesMaster" Target="/ppt/notesMasters/notesMaster1.xml" Id="R8031d3b8eb5e4a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bfe3b7c7fc49a5" /><Relationship Type="http://schemas.openxmlformats.org/officeDocument/2006/relationships/image" Target="/ppt/media/image.png" Id="R3724c2d145024e64" /><Relationship Type="http://schemas.openxmlformats.org/officeDocument/2006/relationships/image" Target="/ppt/media/image2.png" Id="R3ee8c0a04ffc454a" /><Relationship Type="http://schemas.openxmlformats.org/officeDocument/2006/relationships/image" Target="/ppt/media/image.jpeg" Id="R9727a567849741c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837fe14451244a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724c2d145024e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e8c0a04ffc454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727a567849741c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db37f8cef848a5" /><Relationship Type="http://schemas.openxmlformats.org/officeDocument/2006/relationships/slideLayout" Target="/ppt/slideLayouts/slideLayout1.xml" Id="R8a3402df86ab4bf9" /><Relationship Type="http://schemas.openxmlformats.org/officeDocument/2006/relationships/slideLayout" Target="/ppt/slideLayouts/slideLayout2.xml" Id="R16efdb9b425f459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3402df86ab4bf9"/>
    <p:sldLayoutId xmlns:r="http://schemas.openxmlformats.org/officeDocument/2006/relationships" id="2147483650" r:id="R16efdb9b425f459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00442c0d78c480c" /><Relationship Type="http://schemas.openxmlformats.org/officeDocument/2006/relationships/notesSlide" Target="/ppt/notesSlides/notesSlide1.xml" Id="R5e7b30a183b14c6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a17159113d6410f" /><Relationship Type="http://schemas.openxmlformats.org/officeDocument/2006/relationships/notesSlide" Target="/ppt/notesSlides/notesSlide2.xml" Id="R2bc6e3ef3838403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145704338a7478d" /><Relationship Type="http://schemas.openxmlformats.org/officeDocument/2006/relationships/notesSlide" Target="/ppt/notesSlides/notesSlide3.xml" Id="R28196bb1edf3467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bfa6fd796274c84" /><Relationship Type="http://schemas.openxmlformats.org/officeDocument/2006/relationships/notesSlide" Target="/ppt/notesSlides/notesSlide4.xml" Id="Rf6372d2a347d4f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57538d2d5d84569" /><Relationship Type="http://schemas.openxmlformats.org/officeDocument/2006/relationships/notesSlide" Target="/ppt/notesSlides/notesSlide5.xml" Id="Rcc6c1233f445401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e4dcbaab0d5496c" /><Relationship Type="http://schemas.openxmlformats.org/officeDocument/2006/relationships/notesSlide" Target="/ppt/notesSlides/notesSlide6.xml" Id="R0a894d1fc171436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834a7450d34478" /><Relationship Type="http://schemas.openxmlformats.org/officeDocument/2006/relationships/notesSlide" Target="/ppt/notesSlides/notesSlide7.xml" Id="R89ecfcc1caac461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442970d8267446d" /><Relationship Type="http://schemas.openxmlformats.org/officeDocument/2006/relationships/notesSlide" Target="/ppt/notesSlides/notesSlide8.xml" Id="R4cb7a1c2beeb472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0c9820c6d49476c" /><Relationship Type="http://schemas.openxmlformats.org/officeDocument/2006/relationships/notesSlide" Target="/ppt/notesSlides/notesSlide9.xml" Id="Rf5656c57f27d4c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a1de3fb271b4a61" /><Relationship Type="http://schemas.openxmlformats.org/officeDocument/2006/relationships/notesSlide" Target="/ppt/notesSlides/notesSlide10.xml" Id="Ra2e70ed64bab45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fbeed1b8149488f" /><Relationship Type="http://schemas.openxmlformats.org/officeDocument/2006/relationships/notesSlide" Target="/ppt/notesSlides/notesSlide11.xml" Id="R632b36d1c68848f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6408a8c2644671" /><Relationship Type="http://schemas.openxmlformats.org/officeDocument/2006/relationships/notesSlide" Target="/ppt/notesSlides/notesSlide12.xml" Id="R0dfcd5bf3653451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d2d597e62494f5f" /><Relationship Type="http://schemas.openxmlformats.org/officeDocument/2006/relationships/notesSlide" Target="/ppt/notesSlides/notesSlide13.xml" Id="R00d271e51770471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b70fcd24234110" /><Relationship Type="http://schemas.openxmlformats.org/officeDocument/2006/relationships/notesSlide" Target="/ppt/notesSlides/notesSlide14.xml" Id="Rcf72ae7cfe66438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779aad2ac5340a8" /><Relationship Type="http://schemas.openxmlformats.org/officeDocument/2006/relationships/notesSlide" Target="/ppt/notesSlides/notesSlide15.xml" Id="R346adc983a014ba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耶利米書第21章</a:t>
            </a:r>
          </a:p>
          <a:p xmlns:a="http://schemas.openxmlformats.org/drawingml/2006/main">
            <a:pPr algn="ctr">
              <a:buNone/>
            </a:pPr>
            <a:r>
              <a:rPr sz="2000">
                <a:solidFill>
                  <a:srgbClr val="FFFFFF"/>
                </a:solidFill>
                <a:latin typeface="Georgia"/>
                <a:ea typeface="Georgia"/>
                <a:cs typeface="Georgia"/>
              </a:rPr>
              <a:t>Jeremiah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  |  Jeremiah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耶和華的話臨到耶利米。那時，西底家王打發瑪基雅的兒子巴施戶珥和瑪西雅的兒子祭司西番雅去見耶利米，說：</a:t>
            </a:r>
          </a:p>
          <a:p xmlns:a="http://schemas.openxmlformats.org/drawingml/2006/main">
            <a:pPr algn="ctr">
              <a:buNone/>
            </a:pPr>
            <a:r>
              <a:rPr sz="2100">
                <a:solidFill>
                  <a:srgbClr val="FFFFFF"/>
                </a:solidFill>
                <a:latin typeface="Georgia"/>
                <a:ea typeface="Georgia"/>
                <a:cs typeface="Georgia"/>
              </a:rPr>
              <a:t>The word which came unto Jeremiah from the LORD, when king Zedekiah sent unto him Pashur the son of Melchiah, and Zephaniah the son of Maaseiah the priest,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21:2  |  Jeremiah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「請你為我們求問耶和華；因為巴比倫王尼布甲尼撒來攻擊我們，或者耶和華照他一切奇妙的作為待我們，使巴比倫王離開我們上去。」</a:t>
            </a:r>
          </a:p>
          <a:p xmlns:a="http://schemas.openxmlformats.org/drawingml/2006/main">
            <a:pPr algn="ctr">
              <a:buNone/>
            </a:pPr>
            <a:r>
              <a:rPr sz="2100">
                <a:solidFill>
                  <a:srgbClr val="FFFFFF"/>
                </a:solidFill>
                <a:latin typeface="Georgia"/>
                <a:ea typeface="Georgia"/>
                <a:cs typeface="Georgia"/>
              </a:rPr>
              <a:t>Enquire, I pray thee, of the LORD for us; for Nebuchadrezzar king of Babylon maketh war against us; if so be that the LORD will deal with us according to all his wondrous works, that he may go up from us.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21:3  |  Jeremiah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耶利米對他們說：「你們當對西底家這樣說：</a:t>
            </a:r>
          </a:p>
          <a:p xmlns:a="http://schemas.openxmlformats.org/drawingml/2006/main">
            <a:pPr algn="ctr">
              <a:buNone/>
            </a:pPr>
            <a:r>
              <a:rPr sz="2800">
                <a:solidFill>
                  <a:srgbClr val="FFFFFF"/>
                </a:solidFill>
                <a:latin typeface="Georgia"/>
                <a:ea typeface="Georgia"/>
                <a:cs typeface="Georgia"/>
              </a:rPr>
              <a:t>Then said Jeremiah unto them, Thus shall ye say to Zedekiah: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21:4  |  Jeremiah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『耶和華－以色列的神如此說：我要使你們手中的兵器，就是你們在城外與巴比倫王和圍困你們的迦勒底人打仗的兵器翻轉過來，又要使這些都聚集在這城中。</a:t>
            </a:r>
          </a:p>
          <a:p xmlns:a="http://schemas.openxmlformats.org/drawingml/2006/main">
            <a:pPr algn="ctr">
              <a:buNone/>
            </a:pPr>
            <a:r>
              <a:rPr sz="1800">
                <a:solidFill>
                  <a:srgbClr val="FFFFFF"/>
                </a:solidFill>
                <a:latin typeface="Georgia"/>
                <a:ea typeface="Georgia"/>
                <a:cs typeface="Georgia"/>
              </a:rPr>
              <a:t>Thus saith the LORD God of Israel; Behold, I will turn back the weapons of war that are in your hands, wherewith ye fight against the king of Babylon, and against the Chaldeans, which besiege you without the walls, and I will assemble them into the midst of this city.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21:5  |  Jeremiah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並且我要在怒氣、忿怒，和大惱恨中，用伸出來的手，並大能的膀臂，親自攻擊你們；</a:t>
            </a:r>
          </a:p>
          <a:p xmlns:a="http://schemas.openxmlformats.org/drawingml/2006/main">
            <a:pPr algn="ctr">
              <a:buNone/>
            </a:pPr>
            <a:r>
              <a:rPr sz="2400">
                <a:solidFill>
                  <a:srgbClr val="FFFFFF"/>
                </a:solidFill>
                <a:latin typeface="Georgia"/>
                <a:ea typeface="Georgia"/>
                <a:cs typeface="Georgia"/>
              </a:rPr>
              <a:t>And I myself will fight against you with an outstretched hand and with a strong arm, even in anger, and in fury, and in great wrath.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21:6  |  Jeremiah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又要擊打這城的居民，連人帶牲畜都必遭遇大瘟疫死亡。</a:t>
            </a:r>
          </a:p>
          <a:p xmlns:a="http://schemas.openxmlformats.org/drawingml/2006/main">
            <a:pPr algn="ctr">
              <a:buNone/>
            </a:pPr>
            <a:r>
              <a:rPr sz="2400">
                <a:solidFill>
                  <a:srgbClr val="FFFFFF"/>
                </a:solidFill>
                <a:latin typeface="Georgia"/>
                <a:ea typeface="Georgia"/>
                <a:cs typeface="Georgia"/>
              </a:rPr>
              <a:t>And I will smite the inhabitants of this city, both man and beast: they shall die of a great pestilence.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21:7  |  Jeremiah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後我要將猶大王西底家和他的臣僕百姓，就是在城內，從瘟疫、刀劍、饑荒中剩下的人，都交在巴比倫王尼布甲尼撒的手中和他們仇敵，並尋索其命的人手中。巴比倫王必用刀擊殺他們，不顧惜，不可憐，不憐憫。這是耶和華說的。』</a:t>
            </a:r>
          </a:p>
          <a:p xmlns:a="http://schemas.openxmlformats.org/drawingml/2006/main">
            <a:pPr algn="ctr">
              <a:buNone/>
            </a:pPr>
            <a:r>
              <a:rPr sz="1800">
                <a:solidFill>
                  <a:srgbClr val="FFFFFF"/>
                </a:solidFill>
                <a:latin typeface="Georgia"/>
                <a:ea typeface="Georgia"/>
                <a:cs typeface="Georgia"/>
              </a:rPr>
              <a:t>And afterward, saith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smite them with the edge of the sword; he shall not spare them, neither have pity, nor have mercy.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21:8  |  Jeremiah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「你要對這百姓說：『耶和華如此說：看哪，我將生命的路和死亡的路擺在你們面前。</a:t>
            </a:r>
          </a:p>
          <a:p xmlns:a="http://schemas.openxmlformats.org/drawingml/2006/main">
            <a:pPr algn="ctr">
              <a:buNone/>
            </a:pPr>
            <a:r>
              <a:rPr sz="2400">
                <a:solidFill>
                  <a:srgbClr val="FFFFFF"/>
                </a:solidFill>
                <a:latin typeface="Georgia"/>
                <a:ea typeface="Georgia"/>
                <a:cs typeface="Georgia"/>
              </a:rPr>
              <a:t>And unto this people thou shalt say, Thus saith the LORD; Behold, I set before you the way of life, and the way of death.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21:9  |  Jeremiah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住在這城裏的必遭刀劍、饑荒、瘟疫而死；但出去歸降圍困你們迦勒底人的必得存活，要以自己的命為掠物。</a:t>
            </a:r>
          </a:p>
          <a:p xmlns:a="http://schemas.openxmlformats.org/drawingml/2006/main">
            <a:pPr algn="ctr">
              <a:buNone/>
            </a:pPr>
            <a:r>
              <a:rPr sz="1800">
                <a:solidFill>
                  <a:srgbClr val="FFFFFF"/>
                </a:solidFill>
                <a:latin typeface="Georgia"/>
                <a:ea typeface="Georgia"/>
                <a:cs typeface="Georgia"/>
              </a:rPr>
              <a:t>He that abideth in this city shall die by the sword, and by the famine, and by the pestilence: but he that goeth out, and falleth to the Chaldeans that besiege you, he shall live, and his life shall be unto him for a prey.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21:10  |  Jeremiah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耶和華說：我向這城變臉，降禍不降福；這城必交在巴比倫王的手中，他必用火焚燒。』」</a:t>
            </a:r>
          </a:p>
          <a:p xmlns:a="http://schemas.openxmlformats.org/drawingml/2006/main">
            <a:pPr algn="ctr">
              <a:buNone/>
            </a:pPr>
            <a:r>
              <a:rPr sz="2100">
                <a:solidFill>
                  <a:srgbClr val="FFFFFF"/>
                </a:solidFill>
                <a:latin typeface="Georgia"/>
                <a:ea typeface="Georgia"/>
                <a:cs typeface="Georgia"/>
              </a:rPr>
              <a:t>For I have set my face against this city for evil, and not for good, saith the LORD: it shall be given into the hand of the king of Babylon, and he shall burn it with fire.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21:11  |  Jeremiah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「至於猶大王的家，你們當聽耶和華的話。</a:t>
            </a:r>
          </a:p>
          <a:p xmlns:a="http://schemas.openxmlformats.org/drawingml/2006/main">
            <a:pPr algn="ctr">
              <a:buNone/>
            </a:pPr>
            <a:r>
              <a:rPr sz="2800">
                <a:solidFill>
                  <a:srgbClr val="FFFFFF"/>
                </a:solidFill>
                <a:latin typeface="Georgia"/>
                <a:ea typeface="Georgia"/>
                <a:cs typeface="Georgia"/>
              </a:rPr>
              <a:t>And touching the house of the king of Judah, say, Hear ye the word of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21:12  |  Jeremiah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大衛家啊，耶和華如此說： 你們每早晨要施行公平， 拯救被搶奪的脫離欺壓人的手， 恐怕我的忿怒因你們的惡行發作， 如火着起，甚至無人能以熄滅。</a:t>
            </a:r>
          </a:p>
          <a:p xmlns:a="http://schemas.openxmlformats.org/drawingml/2006/main">
            <a:pPr algn="ctr">
              <a:buNone/>
            </a:pPr>
            <a:r>
              <a:rPr sz="1800">
                <a:solidFill>
                  <a:srgbClr val="FFFFFF"/>
                </a:solidFill>
                <a:latin typeface="Georgia"/>
                <a:ea typeface="Georgia"/>
                <a:cs typeface="Georgia"/>
              </a:rPr>
              <a:t>O house of David, thus saith the LORD; Execute judgment in the morning, and deliver him that is spoiled out of the hand of the oppressor, lest my fury go out like fire, and burn that none can quench it, because of the evil of your doings.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21:13  |  Jeremiah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耶和華說：住山谷和平原磐石上的居民， 你們說：誰能下來攻擊我們？ 誰能進入我們的住處呢？ 看哪，我與你們為敵。</a:t>
            </a:r>
          </a:p>
          <a:p xmlns:a="http://schemas.openxmlformats.org/drawingml/2006/main">
            <a:pPr algn="ctr">
              <a:buNone/>
            </a:pPr>
            <a:r>
              <a:rPr sz="2100">
                <a:solidFill>
                  <a:srgbClr val="FFFFFF"/>
                </a:solidFill>
                <a:latin typeface="Georgia"/>
                <a:ea typeface="Georgia"/>
                <a:cs typeface="Georgia"/>
              </a:rPr>
              <a:t>Behold, I am against thee, O inhabitant of the valley, and rock of the plain, saith the LORD; which say, Who shall come down against us? or who shall enter into our habitations?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21:14  |  Jeremiah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耶和華又說： 我必按你們做事的結果刑罰你們； 我也必使火在耶路撒冷的林中着起， 將她四圍所有的盡行燒滅。」</a:t>
            </a:r>
          </a:p>
          <a:p xmlns:a="http://schemas.openxmlformats.org/drawingml/2006/main">
            <a:pPr algn="ctr">
              <a:buNone/>
            </a:pPr>
            <a:r>
              <a:rPr sz="2100">
                <a:solidFill>
                  <a:srgbClr val="FFFFFF"/>
                </a:solidFill>
                <a:latin typeface="Georgia"/>
                <a:ea typeface="Georgia"/>
                <a:cs typeface="Georgia"/>
              </a:rPr>
              <a:t>But I will punish you according to the fruit of your doings, saith the LORD: and I will kindle a fire in the forest thereof, and it shall devour all things round about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2026-08-30T04:09:03.5170000Z</dcterms:created>
  <dcterms:modified xsi:type="dcterms:W3CDTF">2026-08-30T04:09:03.5170000Z</dcterms:modified>
</coreProperties>
</file>