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b259c46a1394910" /><Relationship Type="http://schemas.openxmlformats.org/officeDocument/2006/relationships/extended-properties" Target="/docProps/app.xml" Id="Rcb04fb91545e496a" /><Relationship Type="http://schemas.openxmlformats.org/officeDocument/2006/relationships/officeDocument" Target="/ppt/presentation.xml" Id="Re81c9741136b467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ffe794666c9493f"/>
  </p:sldMasterIdLst>
  <p:notesMasterIdLst>
    <p:notesMasterId xmlns:r="http://schemas.openxmlformats.org/officeDocument/2006/relationships" r:id="R88b7b284c6764c93"/>
  </p:notesMasterIdLst>
  <p:sldIdLst>
    <p:sldId xmlns:r="http://schemas.openxmlformats.org/officeDocument/2006/relationships" id="256" r:id="Re424ad822e1447b5"/>
    <p:sldId xmlns:r="http://schemas.openxmlformats.org/officeDocument/2006/relationships" id="257" r:id="Reaf883dea41940cc"/>
    <p:sldId xmlns:r="http://schemas.openxmlformats.org/officeDocument/2006/relationships" id="258" r:id="R5a22a694a7594291"/>
    <p:sldId xmlns:r="http://schemas.openxmlformats.org/officeDocument/2006/relationships" id="259" r:id="Raa8c571109f14536"/>
    <p:sldId xmlns:r="http://schemas.openxmlformats.org/officeDocument/2006/relationships" id="260" r:id="R473f9dac8bae461c"/>
    <p:sldId xmlns:r="http://schemas.openxmlformats.org/officeDocument/2006/relationships" id="261" r:id="Reeec1cdb0fb64a87"/>
    <p:sldId xmlns:r="http://schemas.openxmlformats.org/officeDocument/2006/relationships" id="262" r:id="R5c78da04b5564841"/>
    <p:sldId xmlns:r="http://schemas.openxmlformats.org/officeDocument/2006/relationships" id="263" r:id="R96d6e8f2e73744e0"/>
    <p:sldId xmlns:r="http://schemas.openxmlformats.org/officeDocument/2006/relationships" id="264" r:id="R5adcd6688ce1408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46680df2f8547ec" /><Relationship Type="http://schemas.openxmlformats.org/officeDocument/2006/relationships/slideMaster" Target="/ppt/slideMasters/slideMaster1.xml" Id="R5ffe794666c9493f" /><Relationship Type="http://schemas.openxmlformats.org/officeDocument/2006/relationships/notesMaster" Target="/ppt/notesMasters/notesMaster1.xml" Id="R88b7b284c6764c93" /><Relationship Type="http://schemas.openxmlformats.org/officeDocument/2006/relationships/presProps" Target="/ppt/presProps.xml" Id="Rf9fb164372ab45d9" /><Relationship Type="http://schemas.openxmlformats.org/officeDocument/2006/relationships/tableStyles" Target="/ppt/tableStyles.xml" Id="Reff56fa7b0934d94" /><Relationship Type="http://schemas.openxmlformats.org/officeDocument/2006/relationships/slide" Target="/ppt/slides/slide1.xml" Id="Re424ad822e1447b5" /><Relationship Type="http://schemas.openxmlformats.org/officeDocument/2006/relationships/slide" Target="/ppt/slides/slide2.xml" Id="Reaf883dea41940cc" /><Relationship Type="http://schemas.openxmlformats.org/officeDocument/2006/relationships/slide" Target="/ppt/slides/slide3.xml" Id="R5a22a694a7594291" /><Relationship Type="http://schemas.openxmlformats.org/officeDocument/2006/relationships/slide" Target="/ppt/slides/slide4.xml" Id="Raa8c571109f14536" /><Relationship Type="http://schemas.openxmlformats.org/officeDocument/2006/relationships/slide" Target="/ppt/slides/slide5.xml" Id="R473f9dac8bae461c" /><Relationship Type="http://schemas.openxmlformats.org/officeDocument/2006/relationships/slide" Target="/ppt/slides/slide6.xml" Id="Reeec1cdb0fb64a87" /><Relationship Type="http://schemas.openxmlformats.org/officeDocument/2006/relationships/slide" Target="/ppt/slides/slide7.xml" Id="R5c78da04b5564841" /><Relationship Type="http://schemas.openxmlformats.org/officeDocument/2006/relationships/slide" Target="/ppt/slides/slide8.xml" Id="R96d6e8f2e73744e0" /><Relationship Type="http://schemas.openxmlformats.org/officeDocument/2006/relationships/slide" Target="/ppt/slides/slide9.xml" Id="R5adcd6688ce1408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b37b698c9404e4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64324591f6240a0" /><Relationship Type="http://schemas.openxmlformats.org/officeDocument/2006/relationships/notesMaster" Target="/ppt/notesMasters/notesMaster1.xml" Id="Ra1f90b9d7cab4f71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49db2a00eae4cfe" /><Relationship Type="http://schemas.openxmlformats.org/officeDocument/2006/relationships/notesMaster" Target="/ppt/notesMasters/notesMaster1.xml" Id="Rc514340019d34f6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1dc75523f7f42e4" /><Relationship Type="http://schemas.openxmlformats.org/officeDocument/2006/relationships/notesMaster" Target="/ppt/notesMasters/notesMaster1.xml" Id="R7d8f87c58b1c404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7124a7224a64172" /><Relationship Type="http://schemas.openxmlformats.org/officeDocument/2006/relationships/notesMaster" Target="/ppt/notesMasters/notesMaster1.xml" Id="R61aff48f9b2b49b8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7681ba0594f4104" /><Relationship Type="http://schemas.openxmlformats.org/officeDocument/2006/relationships/notesMaster" Target="/ppt/notesMasters/notesMaster1.xml" Id="R2eeff013b67c45b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d6026105b9540fb" /><Relationship Type="http://schemas.openxmlformats.org/officeDocument/2006/relationships/notesMaster" Target="/ppt/notesMasters/notesMaster1.xml" Id="Ra2bb2bf561374d6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5b645df6e904204" /><Relationship Type="http://schemas.openxmlformats.org/officeDocument/2006/relationships/notesMaster" Target="/ppt/notesMasters/notesMaster1.xml" Id="R41295342e6064614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910d1b4303d48b7" /><Relationship Type="http://schemas.openxmlformats.org/officeDocument/2006/relationships/notesMaster" Target="/ppt/notesMasters/notesMaster1.xml" Id="R18286a869d844ad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a35806e95fc4166" /><Relationship Type="http://schemas.openxmlformats.org/officeDocument/2006/relationships/notesMaster" Target="/ppt/notesMasters/notesMaster1.xml" Id="R3b61ced3683c4f1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464c42b2af84b75" /><Relationship Type="http://schemas.openxmlformats.org/officeDocument/2006/relationships/image" Target="/ppt/media/image.png" Id="R962d12dfddc7441c" /><Relationship Type="http://schemas.openxmlformats.org/officeDocument/2006/relationships/image" Target="/ppt/media/image2.png" Id="R63b9f912fa504e92" /><Relationship Type="http://schemas.openxmlformats.org/officeDocument/2006/relationships/image" Target="/ppt/media/image.jpeg" Id="Redd4b1f8a35f49d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a12a501d4e142c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62d12dfddc7441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3b9f912fa504e92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dd4b1f8a35f49d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66fa71eb4f4a4c6b" /><Relationship Type="http://schemas.openxmlformats.org/officeDocument/2006/relationships/slideLayout" Target="/ppt/slideLayouts/slideLayout1.xml" Id="Rcf2f768c491342f8" /><Relationship Type="http://schemas.openxmlformats.org/officeDocument/2006/relationships/slideLayout" Target="/ppt/slideLayouts/slideLayout2.xml" Id="Rc6d6f1fd9d0c42e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f2f768c491342f8"/>
    <p:sldLayoutId xmlns:r="http://schemas.openxmlformats.org/officeDocument/2006/relationships" id="2147483650" r:id="Rc6d6f1fd9d0c42e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3ecf719981446f" /><Relationship Type="http://schemas.openxmlformats.org/officeDocument/2006/relationships/notesSlide" Target="/ppt/notesSlides/notesSlide1.xml" Id="R6f373788be7344e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df2e480d3549e9" /><Relationship Type="http://schemas.openxmlformats.org/officeDocument/2006/relationships/notesSlide" Target="/ppt/notesSlides/notesSlide2.xml" Id="R20e81cb16e7346a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3055739e164934" /><Relationship Type="http://schemas.openxmlformats.org/officeDocument/2006/relationships/notesSlide" Target="/ppt/notesSlides/notesSlide3.xml" Id="Rdb1066980cbb4c2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a6947489554048" /><Relationship Type="http://schemas.openxmlformats.org/officeDocument/2006/relationships/notesSlide" Target="/ppt/notesSlides/notesSlide4.xml" Id="Rbc294e0240244f0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ec9248cb094364" /><Relationship Type="http://schemas.openxmlformats.org/officeDocument/2006/relationships/notesSlide" Target="/ppt/notesSlides/notesSlide5.xml" Id="R28fe059f149c480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d0330ec04a4c7b" /><Relationship Type="http://schemas.openxmlformats.org/officeDocument/2006/relationships/notesSlide" Target="/ppt/notesSlides/notesSlide6.xml" Id="R7d2f2f2ba003481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f697ccebf042ac" /><Relationship Type="http://schemas.openxmlformats.org/officeDocument/2006/relationships/notesSlide" Target="/ppt/notesSlides/notesSlide7.xml" Id="R729cba94c1e7437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73484363b843dd" /><Relationship Type="http://schemas.openxmlformats.org/officeDocument/2006/relationships/notesSlide" Target="/ppt/notesSlides/notesSlide8.xml" Id="R91fe498302c6417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1373c92d0d4021" /><Relationship Type="http://schemas.openxmlformats.org/officeDocument/2006/relationships/notesSlide" Target="/ppt/notesSlides/notesSlide9.xml" Id="R61ba8ed6b523419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詩篇第61章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61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61:1  |  Psalms 61:1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大衛的詩，交與伶長。用絲弦的樂器。 神啊，求你聽我的呼求， 側耳聽我的禱告！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chief Musician upon Neginah, A Psalm of David. Hear my cry, O God; attend unto my prayer.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61:2  |  Psalms 61:2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我心裏發昏的時候， 我要從地極求告你。 求你領我到那比我更高的磐石！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From the end of the earth will I cry unto thee, when my heart is overwhelmed: lead me to the rock that is higher than I.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61:3  |  Psalms 61:3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因為你作過我的避難所， 作過我的堅固臺，脫離仇敵。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hast been a shelter for me, and a strong tower from the enemy.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61:4  |  Psalms 61:4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我要永遠住在你的帳幕裏！ 我要投靠在你翅膀下的隱密處！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abide in thy tabernacle for ever: I will trust in the covert of thy wings.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61:5  |  Psalms 61:5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神啊，你原是聽了我所許的願； 你將產業賜給敬畏你名的人。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thou, O God, hast heard my vows: thou hast given me the heritage of those that fear thy name.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61:6  |  Psalms 61:6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你要加添王的壽數； 他的年歲必存到世世。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wilt prolong the king’s life: and his years as many generations.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61:7  |  Psalms 61:7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他必永遠坐在神面前； 願你預備慈愛和誠實保佑他！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abide before God for ever: O prepare mercy and truth, which may preserve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61:8  |  Psalms 61:8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這樣，我要歌頌你的名，直到永遠， 好天天還我所許的願。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will I sing praise unto thy name for ever, that I may daily perform my vows.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2026-08-26T10:30:26.4380000Z</dcterms:created>
  <dcterms:modified xsi:type="dcterms:W3CDTF">2026-08-26T10:30:26.4380000Z</dcterms:modified>
</coreProperties>
</file>