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0d6840f361642a1" /><Relationship Type="http://schemas.openxmlformats.org/officeDocument/2006/relationships/extended-properties" Target="/docProps/app.xml" Id="R735e61bab58a40bf" /><Relationship Type="http://schemas.openxmlformats.org/officeDocument/2006/relationships/officeDocument" Target="/ppt/presentation.xml" Id="R0f8f2b6ccb4d45b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b253ef6a2574503"/>
  </p:sldMasterIdLst>
  <p:notesMasterIdLst>
    <p:notesMasterId xmlns:r="http://schemas.openxmlformats.org/officeDocument/2006/relationships" r:id="R63033efcacb840f8"/>
  </p:notesMasterIdLst>
  <p:sldIdLst>
    <p:sldId xmlns:r="http://schemas.openxmlformats.org/officeDocument/2006/relationships" id="256" r:id="R93ba0844e355489d"/>
    <p:sldId xmlns:r="http://schemas.openxmlformats.org/officeDocument/2006/relationships" id="257" r:id="R0139bb5049ce42a6"/>
    <p:sldId xmlns:r="http://schemas.openxmlformats.org/officeDocument/2006/relationships" id="258" r:id="R19afa46540144929"/>
    <p:sldId xmlns:r="http://schemas.openxmlformats.org/officeDocument/2006/relationships" id="259" r:id="Re62eabc9f229498f"/>
    <p:sldId xmlns:r="http://schemas.openxmlformats.org/officeDocument/2006/relationships" id="260" r:id="R79fe3ebe03e544df"/>
    <p:sldId xmlns:r="http://schemas.openxmlformats.org/officeDocument/2006/relationships" id="261" r:id="R886711279f054c61"/>
    <p:sldId xmlns:r="http://schemas.openxmlformats.org/officeDocument/2006/relationships" id="262" r:id="Rd6c956b3cd584a00"/>
    <p:sldId xmlns:r="http://schemas.openxmlformats.org/officeDocument/2006/relationships" id="263" r:id="R6ca33ca8e9f64049"/>
    <p:sldId xmlns:r="http://schemas.openxmlformats.org/officeDocument/2006/relationships" id="264" r:id="Rc5c64ba814b244f2"/>
    <p:sldId xmlns:r="http://schemas.openxmlformats.org/officeDocument/2006/relationships" id="265" r:id="R2a2aa7f855914c14"/>
    <p:sldId xmlns:r="http://schemas.openxmlformats.org/officeDocument/2006/relationships" id="266" r:id="Ra45d6aa01ef1476f"/>
    <p:sldId xmlns:r="http://schemas.openxmlformats.org/officeDocument/2006/relationships" id="267" r:id="R02e8c8d5ed78485f"/>
    <p:sldId xmlns:r="http://schemas.openxmlformats.org/officeDocument/2006/relationships" id="268" r:id="R22723613b68a4eb5"/>
    <p:sldId xmlns:r="http://schemas.openxmlformats.org/officeDocument/2006/relationships" id="269" r:id="R661951214956464c"/>
    <p:sldId xmlns:r="http://schemas.openxmlformats.org/officeDocument/2006/relationships" id="270" r:id="Re840f4f1e0c2460d"/>
    <p:sldId xmlns:r="http://schemas.openxmlformats.org/officeDocument/2006/relationships" id="271" r:id="R7c6eb5bc1f444c06"/>
    <p:sldId xmlns:r="http://schemas.openxmlformats.org/officeDocument/2006/relationships" id="272" r:id="R92ee4bf0e7184944"/>
    <p:sldId xmlns:r="http://schemas.openxmlformats.org/officeDocument/2006/relationships" id="273" r:id="Rfdb8d4bf5ee14d53"/>
    <p:sldId xmlns:r="http://schemas.openxmlformats.org/officeDocument/2006/relationships" id="274" r:id="R3fd7ec7c6774474d"/>
    <p:sldId xmlns:r="http://schemas.openxmlformats.org/officeDocument/2006/relationships" id="275" r:id="R7a99cd0e447c462d"/>
    <p:sldId xmlns:r="http://schemas.openxmlformats.org/officeDocument/2006/relationships" id="276" r:id="R29c123bd6d314582"/>
    <p:sldId xmlns:r="http://schemas.openxmlformats.org/officeDocument/2006/relationships" id="277" r:id="R1d26a1b8bf92484c"/>
    <p:sldId xmlns:r="http://schemas.openxmlformats.org/officeDocument/2006/relationships" id="278" r:id="Ra49ab438e74843cb"/>
    <p:sldId xmlns:r="http://schemas.openxmlformats.org/officeDocument/2006/relationships" id="279" r:id="Rff36594c6835476b"/>
    <p:sldId xmlns:r="http://schemas.openxmlformats.org/officeDocument/2006/relationships" id="280" r:id="R941412b3c324431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4e9ee08504944a7" /><Relationship Type="http://schemas.openxmlformats.org/officeDocument/2006/relationships/slideMaster" Target="/ppt/slideMasters/slideMaster1.xml" Id="R4b253ef6a2574503" /><Relationship Type="http://schemas.openxmlformats.org/officeDocument/2006/relationships/notesMaster" Target="/ppt/notesMasters/notesMaster1.xml" Id="R63033efcacb840f8" /><Relationship Type="http://schemas.openxmlformats.org/officeDocument/2006/relationships/presProps" Target="/ppt/presProps.xml" Id="Re685795e89f44602" /><Relationship Type="http://schemas.openxmlformats.org/officeDocument/2006/relationships/tableStyles" Target="/ppt/tableStyles.xml" Id="R398af7097d9e498c" /><Relationship Type="http://schemas.openxmlformats.org/officeDocument/2006/relationships/slide" Target="/ppt/slides/slide1.xml" Id="R93ba0844e355489d" /><Relationship Type="http://schemas.openxmlformats.org/officeDocument/2006/relationships/slide" Target="/ppt/slides/slide2.xml" Id="R0139bb5049ce42a6" /><Relationship Type="http://schemas.openxmlformats.org/officeDocument/2006/relationships/slide" Target="/ppt/slides/slide3.xml" Id="R19afa46540144929" /><Relationship Type="http://schemas.openxmlformats.org/officeDocument/2006/relationships/slide" Target="/ppt/slides/slide4.xml" Id="Re62eabc9f229498f" /><Relationship Type="http://schemas.openxmlformats.org/officeDocument/2006/relationships/slide" Target="/ppt/slides/slide5.xml" Id="R79fe3ebe03e544df" /><Relationship Type="http://schemas.openxmlformats.org/officeDocument/2006/relationships/slide" Target="/ppt/slides/slide6.xml" Id="R886711279f054c61" /><Relationship Type="http://schemas.openxmlformats.org/officeDocument/2006/relationships/slide" Target="/ppt/slides/slide7.xml" Id="Rd6c956b3cd584a00" /><Relationship Type="http://schemas.openxmlformats.org/officeDocument/2006/relationships/slide" Target="/ppt/slides/slide8.xml" Id="R6ca33ca8e9f64049" /><Relationship Type="http://schemas.openxmlformats.org/officeDocument/2006/relationships/slide" Target="/ppt/slides/slide9.xml" Id="Rc5c64ba814b244f2" /><Relationship Type="http://schemas.openxmlformats.org/officeDocument/2006/relationships/slide" Target="/ppt/slides/slide10.xml" Id="R2a2aa7f855914c14" /><Relationship Type="http://schemas.openxmlformats.org/officeDocument/2006/relationships/slide" Target="/ppt/slides/slide11.xml" Id="Ra45d6aa01ef1476f" /><Relationship Type="http://schemas.openxmlformats.org/officeDocument/2006/relationships/slide" Target="/ppt/slides/slide12.xml" Id="R02e8c8d5ed78485f" /><Relationship Type="http://schemas.openxmlformats.org/officeDocument/2006/relationships/slide" Target="/ppt/slides/slide13.xml" Id="R22723613b68a4eb5" /><Relationship Type="http://schemas.openxmlformats.org/officeDocument/2006/relationships/slide" Target="/ppt/slides/slide14.xml" Id="R661951214956464c" /><Relationship Type="http://schemas.openxmlformats.org/officeDocument/2006/relationships/slide" Target="/ppt/slides/slide15.xml" Id="Re840f4f1e0c2460d" /><Relationship Type="http://schemas.openxmlformats.org/officeDocument/2006/relationships/slide" Target="/ppt/slides/slide16.xml" Id="R7c6eb5bc1f444c06" /><Relationship Type="http://schemas.openxmlformats.org/officeDocument/2006/relationships/slide" Target="/ppt/slides/slide17.xml" Id="R92ee4bf0e7184944" /><Relationship Type="http://schemas.openxmlformats.org/officeDocument/2006/relationships/slide" Target="/ppt/slides/slide18.xml" Id="Rfdb8d4bf5ee14d53" /><Relationship Type="http://schemas.openxmlformats.org/officeDocument/2006/relationships/slide" Target="/ppt/slides/slide19.xml" Id="R3fd7ec7c6774474d" /><Relationship Type="http://schemas.openxmlformats.org/officeDocument/2006/relationships/slide" Target="/ppt/slides/slide20.xml" Id="R7a99cd0e447c462d" /><Relationship Type="http://schemas.openxmlformats.org/officeDocument/2006/relationships/slide" Target="/ppt/slides/slide21.xml" Id="R29c123bd6d314582" /><Relationship Type="http://schemas.openxmlformats.org/officeDocument/2006/relationships/slide" Target="/ppt/slides/slide22.xml" Id="R1d26a1b8bf92484c" /><Relationship Type="http://schemas.openxmlformats.org/officeDocument/2006/relationships/slide" Target="/ppt/slides/slide23.xml" Id="Ra49ab438e74843cb" /><Relationship Type="http://schemas.openxmlformats.org/officeDocument/2006/relationships/slide" Target="/ppt/slides/slide24.xml" Id="Rff36594c6835476b" /><Relationship Type="http://schemas.openxmlformats.org/officeDocument/2006/relationships/slide" Target="/ppt/slides/slide25.xml" Id="R941412b3c324431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88ee4af5d0745f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8e3efd9c9c5400d" /><Relationship Type="http://schemas.openxmlformats.org/officeDocument/2006/relationships/notesMaster" Target="/ppt/notesMasters/notesMaster1.xml" Id="R60631069659c4bf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03d5ed13bcc4cae" /><Relationship Type="http://schemas.openxmlformats.org/officeDocument/2006/relationships/notesMaster" Target="/ppt/notesMasters/notesMaster1.xml" Id="Ra29b5f3a6a874e4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8b65d73a35e49c1" /><Relationship Type="http://schemas.openxmlformats.org/officeDocument/2006/relationships/notesMaster" Target="/ppt/notesMasters/notesMaster1.xml" Id="R18f766367d96421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e9089b12a54470b" /><Relationship Type="http://schemas.openxmlformats.org/officeDocument/2006/relationships/notesMaster" Target="/ppt/notesMasters/notesMaster1.xml" Id="R1ded67f77f284d9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8d094b9867047a3" /><Relationship Type="http://schemas.openxmlformats.org/officeDocument/2006/relationships/notesMaster" Target="/ppt/notesMasters/notesMaster1.xml" Id="R33bf60ef7271483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2244e304ee244a2" /><Relationship Type="http://schemas.openxmlformats.org/officeDocument/2006/relationships/notesMaster" Target="/ppt/notesMasters/notesMaster1.xml" Id="Rb2f58d7b5e5140d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1d0ff570e064401" /><Relationship Type="http://schemas.openxmlformats.org/officeDocument/2006/relationships/notesMaster" Target="/ppt/notesMasters/notesMaster1.xml" Id="Rd11cdb3f8650430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33efbbcd8124305" /><Relationship Type="http://schemas.openxmlformats.org/officeDocument/2006/relationships/notesMaster" Target="/ppt/notesMasters/notesMaster1.xml" Id="Rf9fdc95fb84440d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7169da7002f4001" /><Relationship Type="http://schemas.openxmlformats.org/officeDocument/2006/relationships/notesMaster" Target="/ppt/notesMasters/notesMaster1.xml" Id="R8f9cd7105d544ca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6c16ae5b86a451d" /><Relationship Type="http://schemas.openxmlformats.org/officeDocument/2006/relationships/notesMaster" Target="/ppt/notesMasters/notesMaster1.xml" Id="Rc21d32a257bb47d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cf2433d6c4841e5" /><Relationship Type="http://schemas.openxmlformats.org/officeDocument/2006/relationships/notesMaster" Target="/ppt/notesMasters/notesMaster1.xml" Id="Rff83347d915d434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6642ab62e5c4706" /><Relationship Type="http://schemas.openxmlformats.org/officeDocument/2006/relationships/notesMaster" Target="/ppt/notesMasters/notesMaster1.xml" Id="R53b046eda845410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fa06bb2fd2f4b74" /><Relationship Type="http://schemas.openxmlformats.org/officeDocument/2006/relationships/notesMaster" Target="/ppt/notesMasters/notesMaster1.xml" Id="Re1eeab39a1e44bb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a7c4646f44a41ee" /><Relationship Type="http://schemas.openxmlformats.org/officeDocument/2006/relationships/notesMaster" Target="/ppt/notesMasters/notesMaster1.xml" Id="R1a50d9c59b3f464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e211704bfa34a54" /><Relationship Type="http://schemas.openxmlformats.org/officeDocument/2006/relationships/notesMaster" Target="/ppt/notesMasters/notesMaster1.xml" Id="Rfd8e6f5440604be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e49ae6c023a4e70" /><Relationship Type="http://schemas.openxmlformats.org/officeDocument/2006/relationships/notesMaster" Target="/ppt/notesMasters/notesMaster1.xml" Id="R71ced6c23a3d48a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68c80cbc00241ee" /><Relationship Type="http://schemas.openxmlformats.org/officeDocument/2006/relationships/notesMaster" Target="/ppt/notesMasters/notesMaster1.xml" Id="R1b101e3087224170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b2f472f5b8f4f02" /><Relationship Type="http://schemas.openxmlformats.org/officeDocument/2006/relationships/notesMaster" Target="/ppt/notesMasters/notesMaster1.xml" Id="R7ef3f0dbe2734db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3c14d90f2c54e59" /><Relationship Type="http://schemas.openxmlformats.org/officeDocument/2006/relationships/notesMaster" Target="/ppt/notesMasters/notesMaster1.xml" Id="R35d87831089744b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d1ae1d594334836" /><Relationship Type="http://schemas.openxmlformats.org/officeDocument/2006/relationships/notesMaster" Target="/ppt/notesMasters/notesMaster1.xml" Id="R6b5793f154b14e5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8824c4f756b94029" /><Relationship Type="http://schemas.openxmlformats.org/officeDocument/2006/relationships/notesMaster" Target="/ppt/notesMasters/notesMaster1.xml" Id="Rb1a976feecc14fa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e8889b9a5ab4364" /><Relationship Type="http://schemas.openxmlformats.org/officeDocument/2006/relationships/notesMaster" Target="/ppt/notesMasters/notesMaster1.xml" Id="Rd5e86bc973c449b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40c75a61e404c02" /><Relationship Type="http://schemas.openxmlformats.org/officeDocument/2006/relationships/notesMaster" Target="/ppt/notesMasters/notesMaster1.xml" Id="Re30044300c5f44b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06bfffbe6524d46" /><Relationship Type="http://schemas.openxmlformats.org/officeDocument/2006/relationships/notesMaster" Target="/ppt/notesMasters/notesMaster1.xml" Id="R0286564dc7814c1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df2082938d64edd" /><Relationship Type="http://schemas.openxmlformats.org/officeDocument/2006/relationships/notesMaster" Target="/ppt/notesMasters/notesMaster1.xml" Id="R5b357882dae247b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093a707f8e041e9" /><Relationship Type="http://schemas.openxmlformats.org/officeDocument/2006/relationships/image" Target="/ppt/media/image.png" Id="R04f4965aa89f4e5a" /><Relationship Type="http://schemas.openxmlformats.org/officeDocument/2006/relationships/image" Target="/ppt/media/image2.png" Id="R1e3bdda0dd754fd5" /><Relationship Type="http://schemas.openxmlformats.org/officeDocument/2006/relationships/image" Target="/ppt/media/image.jpeg" Id="Rd966046066b541f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e65e0af83394cf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4f4965aa89f4e5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e3bdda0dd754fd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66046066b541f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2c4c3df57b14cd4" /><Relationship Type="http://schemas.openxmlformats.org/officeDocument/2006/relationships/slideLayout" Target="/ppt/slideLayouts/slideLayout1.xml" Id="R20f618dcf61f46c8" /><Relationship Type="http://schemas.openxmlformats.org/officeDocument/2006/relationships/slideLayout" Target="/ppt/slideLayouts/slideLayout2.xml" Id="Rd2282e4b453e49f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0f618dcf61f46c8"/>
    <p:sldLayoutId xmlns:r="http://schemas.openxmlformats.org/officeDocument/2006/relationships" id="2147483650" r:id="Rd2282e4b453e49f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5114a99dcd4575" /><Relationship Type="http://schemas.openxmlformats.org/officeDocument/2006/relationships/notesSlide" Target="/ppt/notesSlides/notesSlide1.xml" Id="R358150ac31c1493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831bea86034a3b" /><Relationship Type="http://schemas.openxmlformats.org/officeDocument/2006/relationships/notesSlide" Target="/ppt/notesSlides/notesSlide2.xml" Id="R277d814ed5274d7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694d04400143de" /><Relationship Type="http://schemas.openxmlformats.org/officeDocument/2006/relationships/notesSlide" Target="/ppt/notesSlides/notesSlide3.xml" Id="Rcaab7a95922f475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96e17197414c4e" /><Relationship Type="http://schemas.openxmlformats.org/officeDocument/2006/relationships/notesSlide" Target="/ppt/notesSlides/notesSlide4.xml" Id="R62885bea15a744c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5ada15669e42d2" /><Relationship Type="http://schemas.openxmlformats.org/officeDocument/2006/relationships/notesSlide" Target="/ppt/notesSlides/notesSlide5.xml" Id="R2ab3d90aff4c480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6990ebc1754306" /><Relationship Type="http://schemas.openxmlformats.org/officeDocument/2006/relationships/notesSlide" Target="/ppt/notesSlides/notesSlide6.xml" Id="R27f4cd2466bb4ef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38a6c76b334883" /><Relationship Type="http://schemas.openxmlformats.org/officeDocument/2006/relationships/notesSlide" Target="/ppt/notesSlides/notesSlide7.xml" Id="Rd72ecb4e86f043c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1f04ea4fa549ab" /><Relationship Type="http://schemas.openxmlformats.org/officeDocument/2006/relationships/notesSlide" Target="/ppt/notesSlides/notesSlide8.xml" Id="Rd2d28ab6b321454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a58a2547e64488" /><Relationship Type="http://schemas.openxmlformats.org/officeDocument/2006/relationships/notesSlide" Target="/ppt/notesSlides/notesSlide9.xml" Id="Rbab180b7b71448e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96fb1ec25c4484" /><Relationship Type="http://schemas.openxmlformats.org/officeDocument/2006/relationships/notesSlide" Target="/ppt/notesSlides/notesSlide10.xml" Id="R94230eda80ae4fe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a304aff0f04c68" /><Relationship Type="http://schemas.openxmlformats.org/officeDocument/2006/relationships/notesSlide" Target="/ppt/notesSlides/notesSlide11.xml" Id="R805f245c698748b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e13feae55649fe" /><Relationship Type="http://schemas.openxmlformats.org/officeDocument/2006/relationships/notesSlide" Target="/ppt/notesSlides/notesSlide12.xml" Id="Rfacb3e28f2d04ce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163eebc5424d68" /><Relationship Type="http://schemas.openxmlformats.org/officeDocument/2006/relationships/notesSlide" Target="/ppt/notesSlides/notesSlide13.xml" Id="Ra4f81176ac4c489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903e77bee5492e" /><Relationship Type="http://schemas.openxmlformats.org/officeDocument/2006/relationships/notesSlide" Target="/ppt/notesSlides/notesSlide14.xml" Id="R6140006b575d496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14123ec0d74020" /><Relationship Type="http://schemas.openxmlformats.org/officeDocument/2006/relationships/notesSlide" Target="/ppt/notesSlides/notesSlide15.xml" Id="Rb4f7b0c6f485466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059ef0dc0b424c" /><Relationship Type="http://schemas.openxmlformats.org/officeDocument/2006/relationships/notesSlide" Target="/ppt/notesSlides/notesSlide16.xml" Id="R88d6411d7cc0463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b41959827c4dca" /><Relationship Type="http://schemas.openxmlformats.org/officeDocument/2006/relationships/notesSlide" Target="/ppt/notesSlides/notesSlide17.xml" Id="R77c9245d7dfa425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14d97efb3a4898" /><Relationship Type="http://schemas.openxmlformats.org/officeDocument/2006/relationships/notesSlide" Target="/ppt/notesSlides/notesSlide18.xml" Id="Reff001ddbdc3426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ffc0c7ca9745c2" /><Relationship Type="http://schemas.openxmlformats.org/officeDocument/2006/relationships/notesSlide" Target="/ppt/notesSlides/notesSlide19.xml" Id="Rf5c5089b040f47c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a4a0990af34018" /><Relationship Type="http://schemas.openxmlformats.org/officeDocument/2006/relationships/notesSlide" Target="/ppt/notesSlides/notesSlide20.xml" Id="R11b8e8fcbce540c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e054bfc6464e9f" /><Relationship Type="http://schemas.openxmlformats.org/officeDocument/2006/relationships/notesSlide" Target="/ppt/notesSlides/notesSlide21.xml" Id="R3b0c01bb73aa4dc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126fe0e77743e9" /><Relationship Type="http://schemas.openxmlformats.org/officeDocument/2006/relationships/notesSlide" Target="/ppt/notesSlides/notesSlide22.xml" Id="R9d696f9f6a5a4e3a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391d350fad4856" /><Relationship Type="http://schemas.openxmlformats.org/officeDocument/2006/relationships/notesSlide" Target="/ppt/notesSlides/notesSlide23.xml" Id="R88d13318df1d42f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f33a000bad4a07" /><Relationship Type="http://schemas.openxmlformats.org/officeDocument/2006/relationships/notesSlide" Target="/ppt/notesSlides/notesSlide24.xml" Id="R26b07c0b4157430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5d475f3b3b44ad" /><Relationship Type="http://schemas.openxmlformats.org/officeDocument/2006/relationships/notesSlide" Target="/ppt/notesSlides/notesSlide25.xml" Id="Rda1b22e6a6914a6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哥林多前書第16章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Corinthians 16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16:1  |  1 Corinthians 16:1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論到為聖徒捐錢，我從前怎樣吩咐加拉太的眾教會，你們也當怎樣行。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concerning the collection for the saints, as I have given order to the churches of Galatia, even so do ye.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16:2  |  1 Corinthians 16:2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每逢七日的第一日，各人要照自己的進項抽出來留着，免得我來的時候現湊。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Upon the first day of the week let every one of you lay by him in store, as God hath prospered him, that there be no gatherings when I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16:3  |  1 Corinthians 16:3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及至我來到了，你們寫信舉薦誰，我就打發他們，把你們的捐資送到耶路撒冷去。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I come, whomsoever ye shall approve by your letters, them will I send to bring your liberality unto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16:4  |  1 Corinthians 16:4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若我也該去，他們可以和我同去。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it be meet that I go also, they shall go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16:5  |  1 Corinthians 16:5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我要從馬其頓經過；既經過了，就要到你們那裏去，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 will come unto you, when I shall pass through Macedonia: for I do pass through Macedonia.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16:6  |  1 Corinthians 16:6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或者和你們同住幾時，或者也過冬。無論我往哪裏去，你們就可以給我送行。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may be that I will abide, yea, and winter with you, that ye may bring me on my journey whithersoever I go.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16:7  |  1 Corinthians 16:7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我如今不願意路過見你們；主若許我，我就指望和你們同住幾時。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will not see you now by the way; but I trust to tarry a while with you, if the Lord permit.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16:8  |  1 Corinthians 16:8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但我要仍舊住在以弗所，直等到五旬節；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will tarry at Ephesus until Pentecost.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16:9  |  1 Corinthians 16:9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因為有寬大又有功效的門為我開了，並且反對的人也多。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 great door and effectual is opened unto me, and there are many adversaries.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16:10  |  1 Corinthians 16:10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若是提摩太來到，你們要留心，叫他在你們那裏無所懼怕；因為他勞力做主的工，像我一樣。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if Timotheus come, see that he may be with you without fear: for he worketh the work of the Lord, as I also do.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16:11  |  1 Corinthians 16:11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所以，無論誰都不可藐視他，只要送他平安前行，叫他到我這裏來，因我指望他和弟兄們同來。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 man therefore despise him: but conduct him forth in peace, that he may come unto me: for I look for him with the brethren.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16:12  |  1 Corinthians 16:12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至於兄弟亞波羅，我再三地勸他同弟兄們到你們那裏去；但這時他決不願意去，幾時有了機會他必去。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touching our brother Apollos, I greatly desired him to come unto you with the brethren: but his will was not at all to come at this time; but he will come when he shall have convenient time.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16:13  |  1 Corinthians 16:13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你們務要警醒，在真道上站立得穩，要作大丈夫，要剛強。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Watch ye, stand fast in the faith, quit you like men, be strong.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16:14  |  1 Corinthians 16:14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凡你們所做的都要憑愛心而做。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all your things be done with charity.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16:15  |  1 Corinthians 16:15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弟兄們，你們曉得司提法那一家，是亞該亞初結的果子，並且他們專以服事聖徒為念。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beseech you, brethren, (ye know the house of Stephanas, that it is the firstfruits of Achaia, and that they have addicted themselves to the ministry of the saints,)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16:16  |  1 Corinthians 16:16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我勸你們順服這樣的人，並一切同工同勞的人。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ye submit yourselves unto such, and to every one that helpeth with us, and laboureth.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16:17  |  1 Corinthians 16:17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司提法那和福徒拿都，並亞該古到這裏來，我很喜歡；因為你們待我有不及之處，他們補上了。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glad of the coming of Stephanas and Fortunatus and Achaicus: for that which was lacking on your part they have supplied.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16:18  |  1 Corinthians 16:18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他們叫我和你們心裏都快活。這樣的人，你們務要敬重。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have refreshed my spirit and yours: therefore acknowledge ye them that are such.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16:19  |  1 Corinthians 16:19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亞細亞的眾教會問你們安。亞居拉和百基拉並在他們家裏的教會，因主多多地問你們安。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churches of Asia salute you. Aquila and Priscilla salute you much in the Lord, with the church that is in their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16:20  |  1 Corinthians 16:20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眾弟兄都問你們安。你們要親嘴問安，彼此務要聖潔。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brethren greet you. Greet ye one another with an holy kiss.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16:21  |  1 Corinthians 16:21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我－保羅親筆問安。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salutation of me Paul with mine own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16:22  |  1 Corinthians 16:22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若有人不愛主，這人可詛可咒。主必要來！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any man love not the Lord Jesus Christ, let him be Anathema Maranatha.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16:23  |  1 Corinthians 16:23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願主耶穌基督的恩[常]與你們眾人同在！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grace of our Lord Jesus Christ be with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16:24  |  1 Corinthians 16:24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我在基督耶穌裏的愛與你們眾人同在。阿們！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love be with you all in Christ Jesus.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2026-08-26T14:47:04.9850000Z</dcterms:created>
  <dcterms:modified xsi:type="dcterms:W3CDTF">2026-08-26T14:47:04.9850000Z</dcterms:modified>
</coreProperties>
</file>