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0e60121bcec48ae" /><Relationship Type="http://schemas.openxmlformats.org/officeDocument/2006/relationships/extended-properties" Target="/docProps/app.xml" Id="R28e1b05c089a400a" /><Relationship Type="http://schemas.openxmlformats.org/officeDocument/2006/relationships/officeDocument" Target="/ppt/presentation.xml" Id="R557d4655ea6f40c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42c792dcca8444e"/>
  </p:sldMasterIdLst>
  <p:notesMasterIdLst>
    <p:notesMasterId xmlns:r="http://schemas.openxmlformats.org/officeDocument/2006/relationships" r:id="R0fa0ea7adf91427c"/>
  </p:notesMasterIdLst>
  <p:sldIdLst>
    <p:sldId xmlns:r="http://schemas.openxmlformats.org/officeDocument/2006/relationships" id="256" r:id="R607a2c397f4341d8"/>
    <p:sldId xmlns:r="http://schemas.openxmlformats.org/officeDocument/2006/relationships" id="257" r:id="R73ca803d82d1486a"/>
    <p:sldId xmlns:r="http://schemas.openxmlformats.org/officeDocument/2006/relationships" id="258" r:id="R57d1ec24db544aab"/>
    <p:sldId xmlns:r="http://schemas.openxmlformats.org/officeDocument/2006/relationships" id="259" r:id="R456b542f1b0b4b61"/>
    <p:sldId xmlns:r="http://schemas.openxmlformats.org/officeDocument/2006/relationships" id="260" r:id="R1ab63de133c94382"/>
    <p:sldId xmlns:r="http://schemas.openxmlformats.org/officeDocument/2006/relationships" id="261" r:id="R04461ce1d71f4a71"/>
    <p:sldId xmlns:r="http://schemas.openxmlformats.org/officeDocument/2006/relationships" id="262" r:id="R961bd3daabeb4ea4"/>
    <p:sldId xmlns:r="http://schemas.openxmlformats.org/officeDocument/2006/relationships" id="263" r:id="R7511fbc6fc7942b3"/>
    <p:sldId xmlns:r="http://schemas.openxmlformats.org/officeDocument/2006/relationships" id="264" r:id="R42cd30c179854e51"/>
    <p:sldId xmlns:r="http://schemas.openxmlformats.org/officeDocument/2006/relationships" id="265" r:id="R3ced872ca9694c03"/>
    <p:sldId xmlns:r="http://schemas.openxmlformats.org/officeDocument/2006/relationships" id="266" r:id="R2429bbfd6a4245ef"/>
    <p:sldId xmlns:r="http://schemas.openxmlformats.org/officeDocument/2006/relationships" id="267" r:id="R087d0a81ccff4f45"/>
    <p:sldId xmlns:r="http://schemas.openxmlformats.org/officeDocument/2006/relationships" id="268" r:id="Red300e03352b4080"/>
    <p:sldId xmlns:r="http://schemas.openxmlformats.org/officeDocument/2006/relationships" id="269" r:id="Ra0653870a23b4fa3"/>
    <p:sldId xmlns:r="http://schemas.openxmlformats.org/officeDocument/2006/relationships" id="270" r:id="Rfa4180e5142c4837"/>
    <p:sldId xmlns:r="http://schemas.openxmlformats.org/officeDocument/2006/relationships" id="271" r:id="R2c175eeeee3f4b88"/>
    <p:sldId xmlns:r="http://schemas.openxmlformats.org/officeDocument/2006/relationships" id="272" r:id="Rc589f13aa4c34250"/>
    <p:sldId xmlns:r="http://schemas.openxmlformats.org/officeDocument/2006/relationships" id="273" r:id="R7d104c09bd524840"/>
    <p:sldId xmlns:r="http://schemas.openxmlformats.org/officeDocument/2006/relationships" id="274" r:id="Rfa830beb39df4dcc"/>
    <p:sldId xmlns:r="http://schemas.openxmlformats.org/officeDocument/2006/relationships" id="275" r:id="Rbcad2770c2e849e2"/>
    <p:sldId xmlns:r="http://schemas.openxmlformats.org/officeDocument/2006/relationships" id="276" r:id="Rc43a83861a5d4b5a"/>
    <p:sldId xmlns:r="http://schemas.openxmlformats.org/officeDocument/2006/relationships" id="277" r:id="R0dd1e48971664713"/>
    <p:sldId xmlns:r="http://schemas.openxmlformats.org/officeDocument/2006/relationships" id="278" r:id="R6d27f48937594e04"/>
    <p:sldId xmlns:r="http://schemas.openxmlformats.org/officeDocument/2006/relationships" id="279" r:id="R6d7baa9084a04a0c"/>
    <p:sldId xmlns:r="http://schemas.openxmlformats.org/officeDocument/2006/relationships" id="280" r:id="Rf06bf99b79c7431c"/>
    <p:sldId xmlns:r="http://schemas.openxmlformats.org/officeDocument/2006/relationships" id="281" r:id="R77f76a74a63142e9"/>
    <p:sldId xmlns:r="http://schemas.openxmlformats.org/officeDocument/2006/relationships" id="282" r:id="R823de2589097401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83eac4adbe541e4" /><Relationship Type="http://schemas.openxmlformats.org/officeDocument/2006/relationships/slideMaster" Target="/ppt/slideMasters/slideMaster1.xml" Id="R942c792dcca8444e" /><Relationship Type="http://schemas.openxmlformats.org/officeDocument/2006/relationships/notesMaster" Target="/ppt/notesMasters/notesMaster1.xml" Id="R0fa0ea7adf91427c" /><Relationship Type="http://schemas.openxmlformats.org/officeDocument/2006/relationships/presProps" Target="/ppt/presProps.xml" Id="Recbcab3acf2c4c1c" /><Relationship Type="http://schemas.openxmlformats.org/officeDocument/2006/relationships/tableStyles" Target="/ppt/tableStyles.xml" Id="R09494a51df074cf5" /><Relationship Type="http://schemas.openxmlformats.org/officeDocument/2006/relationships/slide" Target="/ppt/slides/slide1.xml" Id="R607a2c397f4341d8" /><Relationship Type="http://schemas.openxmlformats.org/officeDocument/2006/relationships/slide" Target="/ppt/slides/slide2.xml" Id="R73ca803d82d1486a" /><Relationship Type="http://schemas.openxmlformats.org/officeDocument/2006/relationships/slide" Target="/ppt/slides/slide3.xml" Id="R57d1ec24db544aab" /><Relationship Type="http://schemas.openxmlformats.org/officeDocument/2006/relationships/slide" Target="/ppt/slides/slide4.xml" Id="R456b542f1b0b4b61" /><Relationship Type="http://schemas.openxmlformats.org/officeDocument/2006/relationships/slide" Target="/ppt/slides/slide5.xml" Id="R1ab63de133c94382" /><Relationship Type="http://schemas.openxmlformats.org/officeDocument/2006/relationships/slide" Target="/ppt/slides/slide6.xml" Id="R04461ce1d71f4a71" /><Relationship Type="http://schemas.openxmlformats.org/officeDocument/2006/relationships/slide" Target="/ppt/slides/slide7.xml" Id="R961bd3daabeb4ea4" /><Relationship Type="http://schemas.openxmlformats.org/officeDocument/2006/relationships/slide" Target="/ppt/slides/slide8.xml" Id="R7511fbc6fc7942b3" /><Relationship Type="http://schemas.openxmlformats.org/officeDocument/2006/relationships/slide" Target="/ppt/slides/slide9.xml" Id="R42cd30c179854e51" /><Relationship Type="http://schemas.openxmlformats.org/officeDocument/2006/relationships/slide" Target="/ppt/slides/slide10.xml" Id="R3ced872ca9694c03" /><Relationship Type="http://schemas.openxmlformats.org/officeDocument/2006/relationships/slide" Target="/ppt/slides/slide11.xml" Id="R2429bbfd6a4245ef" /><Relationship Type="http://schemas.openxmlformats.org/officeDocument/2006/relationships/slide" Target="/ppt/slides/slide12.xml" Id="R087d0a81ccff4f45" /><Relationship Type="http://schemas.openxmlformats.org/officeDocument/2006/relationships/slide" Target="/ppt/slides/slide13.xml" Id="Red300e03352b4080" /><Relationship Type="http://schemas.openxmlformats.org/officeDocument/2006/relationships/slide" Target="/ppt/slides/slide14.xml" Id="Ra0653870a23b4fa3" /><Relationship Type="http://schemas.openxmlformats.org/officeDocument/2006/relationships/slide" Target="/ppt/slides/slide15.xml" Id="Rfa4180e5142c4837" /><Relationship Type="http://schemas.openxmlformats.org/officeDocument/2006/relationships/slide" Target="/ppt/slides/slide16.xml" Id="R2c175eeeee3f4b88" /><Relationship Type="http://schemas.openxmlformats.org/officeDocument/2006/relationships/slide" Target="/ppt/slides/slide17.xml" Id="Rc589f13aa4c34250" /><Relationship Type="http://schemas.openxmlformats.org/officeDocument/2006/relationships/slide" Target="/ppt/slides/slide18.xml" Id="R7d104c09bd524840" /><Relationship Type="http://schemas.openxmlformats.org/officeDocument/2006/relationships/slide" Target="/ppt/slides/slide19.xml" Id="Rfa830beb39df4dcc" /><Relationship Type="http://schemas.openxmlformats.org/officeDocument/2006/relationships/slide" Target="/ppt/slides/slide20.xml" Id="Rbcad2770c2e849e2" /><Relationship Type="http://schemas.openxmlformats.org/officeDocument/2006/relationships/slide" Target="/ppt/slides/slide21.xml" Id="Rc43a83861a5d4b5a" /><Relationship Type="http://schemas.openxmlformats.org/officeDocument/2006/relationships/slide" Target="/ppt/slides/slide22.xml" Id="R0dd1e48971664713" /><Relationship Type="http://schemas.openxmlformats.org/officeDocument/2006/relationships/slide" Target="/ppt/slides/slide23.xml" Id="R6d27f48937594e04" /><Relationship Type="http://schemas.openxmlformats.org/officeDocument/2006/relationships/slide" Target="/ppt/slides/slide24.xml" Id="R6d7baa9084a04a0c" /><Relationship Type="http://schemas.openxmlformats.org/officeDocument/2006/relationships/slide" Target="/ppt/slides/slide25.xml" Id="Rf06bf99b79c7431c" /><Relationship Type="http://schemas.openxmlformats.org/officeDocument/2006/relationships/slide" Target="/ppt/slides/slide26.xml" Id="R77f76a74a63142e9" /><Relationship Type="http://schemas.openxmlformats.org/officeDocument/2006/relationships/slide" Target="/ppt/slides/slide27.xml" Id="R823de2589097401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53c2d6d5c7448c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370a492476c4c6f" /><Relationship Type="http://schemas.openxmlformats.org/officeDocument/2006/relationships/notesMaster" Target="/ppt/notesMasters/notesMaster1.xml" Id="R7ca2df40b72e403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8eb4be675484ce9" /><Relationship Type="http://schemas.openxmlformats.org/officeDocument/2006/relationships/notesMaster" Target="/ppt/notesMasters/notesMaster1.xml" Id="Rb875f56be28b4a8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d258e794df24dda" /><Relationship Type="http://schemas.openxmlformats.org/officeDocument/2006/relationships/notesMaster" Target="/ppt/notesMasters/notesMaster1.xml" Id="R4a3805991d714cc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500e5d34f8742ae" /><Relationship Type="http://schemas.openxmlformats.org/officeDocument/2006/relationships/notesMaster" Target="/ppt/notesMasters/notesMaster1.xml" Id="Rca9cbfc8b7fe420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07ef6fc35ba4125" /><Relationship Type="http://schemas.openxmlformats.org/officeDocument/2006/relationships/notesMaster" Target="/ppt/notesMasters/notesMaster1.xml" Id="Rbb8e5d6f39a142f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a7ddfc45c8a4edd" /><Relationship Type="http://schemas.openxmlformats.org/officeDocument/2006/relationships/notesMaster" Target="/ppt/notesMasters/notesMaster1.xml" Id="R5d9708f13b9b4cf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bf4a2d99f2f443a" /><Relationship Type="http://schemas.openxmlformats.org/officeDocument/2006/relationships/notesMaster" Target="/ppt/notesMasters/notesMaster1.xml" Id="Rb811906341324b5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45d5f02d1ef4ad1" /><Relationship Type="http://schemas.openxmlformats.org/officeDocument/2006/relationships/notesMaster" Target="/ppt/notesMasters/notesMaster1.xml" Id="R13fec3736a884a2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86d19f5d7cd49ea" /><Relationship Type="http://schemas.openxmlformats.org/officeDocument/2006/relationships/notesMaster" Target="/ppt/notesMasters/notesMaster1.xml" Id="Rc60aa80d70e74ff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bf72c867a1a4c78" /><Relationship Type="http://schemas.openxmlformats.org/officeDocument/2006/relationships/notesMaster" Target="/ppt/notesMasters/notesMaster1.xml" Id="Rf8e68be5682543d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40784088862456c" /><Relationship Type="http://schemas.openxmlformats.org/officeDocument/2006/relationships/notesMaster" Target="/ppt/notesMasters/notesMaster1.xml" Id="R0ef9808b44e44e9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55bbb7b4f194608" /><Relationship Type="http://schemas.openxmlformats.org/officeDocument/2006/relationships/notesMaster" Target="/ppt/notesMasters/notesMaster1.xml" Id="Rbd0531cbfae54cf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2ad5e18d9f94831" /><Relationship Type="http://schemas.openxmlformats.org/officeDocument/2006/relationships/notesMaster" Target="/ppt/notesMasters/notesMaster1.xml" Id="R2e9609647694458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3b94677431f4f58" /><Relationship Type="http://schemas.openxmlformats.org/officeDocument/2006/relationships/notesMaster" Target="/ppt/notesMasters/notesMaster1.xml" Id="R460d6abf7ef74e0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c5f3840ae8c4941" /><Relationship Type="http://schemas.openxmlformats.org/officeDocument/2006/relationships/notesMaster" Target="/ppt/notesMasters/notesMaster1.xml" Id="R304f90516beb49b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712effd14364c05" /><Relationship Type="http://schemas.openxmlformats.org/officeDocument/2006/relationships/notesMaster" Target="/ppt/notesMasters/notesMaster1.xml" Id="R76fa79ae168943a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d3daa29b80d43f1" /><Relationship Type="http://schemas.openxmlformats.org/officeDocument/2006/relationships/notesMaster" Target="/ppt/notesMasters/notesMaster1.xml" Id="Rbe4a590b30e84fc6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dda25bd6eb54093" /><Relationship Type="http://schemas.openxmlformats.org/officeDocument/2006/relationships/notesMaster" Target="/ppt/notesMasters/notesMaster1.xml" Id="R3533f3839dcd42b1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2563dbbd4434592" /><Relationship Type="http://schemas.openxmlformats.org/officeDocument/2006/relationships/notesMaster" Target="/ppt/notesMasters/notesMaster1.xml" Id="Ra5522f9c65fd42b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cfa99658418c40be" /><Relationship Type="http://schemas.openxmlformats.org/officeDocument/2006/relationships/notesMaster" Target="/ppt/notesMasters/notesMaster1.xml" Id="Ra8445fce8fb943fa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cbc18d10e54f44b5" /><Relationship Type="http://schemas.openxmlformats.org/officeDocument/2006/relationships/notesMaster" Target="/ppt/notesMasters/notesMaster1.xml" Id="R4094fc9fb4724fb1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cb038ebd262451c" /><Relationship Type="http://schemas.openxmlformats.org/officeDocument/2006/relationships/notesMaster" Target="/ppt/notesMasters/notesMaster1.xml" Id="Rd77ada58dc794999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88185060dda648b4" /><Relationship Type="http://schemas.openxmlformats.org/officeDocument/2006/relationships/notesMaster" Target="/ppt/notesMasters/notesMaster1.xml" Id="R4ab1cd664eae4600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576a0777989f40e9" /><Relationship Type="http://schemas.openxmlformats.org/officeDocument/2006/relationships/notesMaster" Target="/ppt/notesMasters/notesMaster1.xml" Id="R05cd3fbde9e744d1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3763df54ddeb4149" /><Relationship Type="http://schemas.openxmlformats.org/officeDocument/2006/relationships/notesMaster" Target="/ppt/notesMasters/notesMaster1.xml" Id="R94a813ef75c1407d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0ab08fce3f454b04" /><Relationship Type="http://schemas.openxmlformats.org/officeDocument/2006/relationships/notesMaster" Target="/ppt/notesMasters/notesMaster1.xml" Id="R34d6cf29ebd84002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8abd317359994fd6" /><Relationship Type="http://schemas.openxmlformats.org/officeDocument/2006/relationships/notesMaster" Target="/ppt/notesMasters/notesMaster1.xml" Id="R1c3e50064b43465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dfb7586bebb449e" /><Relationship Type="http://schemas.openxmlformats.org/officeDocument/2006/relationships/image" Target="/ppt/media/image.png" Id="Rfbddab8479534b32" /><Relationship Type="http://schemas.openxmlformats.org/officeDocument/2006/relationships/image" Target="/ppt/media/image2.png" Id="Rd786a22dc9d24a09" /><Relationship Type="http://schemas.openxmlformats.org/officeDocument/2006/relationships/image" Target="/ppt/media/image.jpeg" Id="R266d8d358e104e3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ea1628811b4427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bddab8479534b3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786a22dc9d24a0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66d8d358e104e3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7653d2bdb064dcb" /><Relationship Type="http://schemas.openxmlformats.org/officeDocument/2006/relationships/slideLayout" Target="/ppt/slideLayouts/slideLayout1.xml" Id="Ra6f1a1040d884a7b" /><Relationship Type="http://schemas.openxmlformats.org/officeDocument/2006/relationships/slideLayout" Target="/ppt/slideLayouts/slideLayout2.xml" Id="R2d4f8bef87cc442e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6f1a1040d884a7b"/>
    <p:sldLayoutId xmlns:r="http://schemas.openxmlformats.org/officeDocument/2006/relationships" id="2147483650" r:id="R2d4f8bef87cc442e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206fa15f4d4286" /><Relationship Type="http://schemas.openxmlformats.org/officeDocument/2006/relationships/notesSlide" Target="/ppt/notesSlides/notesSlide1.xml" Id="Rc774a3ae92964b4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f7c6f756054cd6" /><Relationship Type="http://schemas.openxmlformats.org/officeDocument/2006/relationships/notesSlide" Target="/ppt/notesSlides/notesSlide2.xml" Id="Rddd453ce7405424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1d1f30918b4114" /><Relationship Type="http://schemas.openxmlformats.org/officeDocument/2006/relationships/notesSlide" Target="/ppt/notesSlides/notesSlide3.xml" Id="R2547e846d0fa4d1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d5f97355094c89" /><Relationship Type="http://schemas.openxmlformats.org/officeDocument/2006/relationships/notesSlide" Target="/ppt/notesSlides/notesSlide4.xml" Id="Rf44be9d64b1d460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1cd86f16ea4e26" /><Relationship Type="http://schemas.openxmlformats.org/officeDocument/2006/relationships/notesSlide" Target="/ppt/notesSlides/notesSlide5.xml" Id="R2f4d67643c2f40a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dad45d32494949" /><Relationship Type="http://schemas.openxmlformats.org/officeDocument/2006/relationships/notesSlide" Target="/ppt/notesSlides/notesSlide6.xml" Id="R3c5d1c9d7b44447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b871b35ced4a54" /><Relationship Type="http://schemas.openxmlformats.org/officeDocument/2006/relationships/notesSlide" Target="/ppt/notesSlides/notesSlide7.xml" Id="Rdad1590bb0e54bf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376d8e5327465c" /><Relationship Type="http://schemas.openxmlformats.org/officeDocument/2006/relationships/notesSlide" Target="/ppt/notesSlides/notesSlide8.xml" Id="R79d20e7d0aeb42d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5c72d0412c495e" /><Relationship Type="http://schemas.openxmlformats.org/officeDocument/2006/relationships/notesSlide" Target="/ppt/notesSlides/notesSlide9.xml" Id="Rb20fe301a6f7444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f1f80335074132" /><Relationship Type="http://schemas.openxmlformats.org/officeDocument/2006/relationships/notesSlide" Target="/ppt/notesSlides/notesSlide10.xml" Id="R6c25a9d9a430487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b34f2641c842c4" /><Relationship Type="http://schemas.openxmlformats.org/officeDocument/2006/relationships/notesSlide" Target="/ppt/notesSlides/notesSlide11.xml" Id="R1d989bbc079943e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6d60bd265240d3" /><Relationship Type="http://schemas.openxmlformats.org/officeDocument/2006/relationships/notesSlide" Target="/ppt/notesSlides/notesSlide12.xml" Id="Rfbc183fd295c4b3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dfdb11be004284" /><Relationship Type="http://schemas.openxmlformats.org/officeDocument/2006/relationships/notesSlide" Target="/ppt/notesSlides/notesSlide13.xml" Id="R9b3252d6bb714c9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03c6c9351a4d23" /><Relationship Type="http://schemas.openxmlformats.org/officeDocument/2006/relationships/notesSlide" Target="/ppt/notesSlides/notesSlide14.xml" Id="Rdfc8d647c946454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03c5c6453f4319" /><Relationship Type="http://schemas.openxmlformats.org/officeDocument/2006/relationships/notesSlide" Target="/ppt/notesSlides/notesSlide15.xml" Id="R507154b481ab4df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caec7d572547ec" /><Relationship Type="http://schemas.openxmlformats.org/officeDocument/2006/relationships/notesSlide" Target="/ppt/notesSlides/notesSlide16.xml" Id="Rdfbae4c1c243494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5cfb39410d4ecc" /><Relationship Type="http://schemas.openxmlformats.org/officeDocument/2006/relationships/notesSlide" Target="/ppt/notesSlides/notesSlide17.xml" Id="Rfec3ba0f013b4f7d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fa9220623140c3" /><Relationship Type="http://schemas.openxmlformats.org/officeDocument/2006/relationships/notesSlide" Target="/ppt/notesSlides/notesSlide18.xml" Id="R761207489f0e4ce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ce60276d084f3e" /><Relationship Type="http://schemas.openxmlformats.org/officeDocument/2006/relationships/notesSlide" Target="/ppt/notesSlides/notesSlide19.xml" Id="R5f1a29284f21466b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6e2db1fc274db1" /><Relationship Type="http://schemas.openxmlformats.org/officeDocument/2006/relationships/notesSlide" Target="/ppt/notesSlides/notesSlide20.xml" Id="R5021fce0634d4c3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c7512bdf34408e" /><Relationship Type="http://schemas.openxmlformats.org/officeDocument/2006/relationships/notesSlide" Target="/ppt/notesSlides/notesSlide21.xml" Id="R605bf915298a4059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95778efc9c4753" /><Relationship Type="http://schemas.openxmlformats.org/officeDocument/2006/relationships/notesSlide" Target="/ppt/notesSlides/notesSlide22.xml" Id="R8a991ae5325643c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810bc4c8b84cf8" /><Relationship Type="http://schemas.openxmlformats.org/officeDocument/2006/relationships/notesSlide" Target="/ppt/notesSlides/notesSlide23.xml" Id="Ra44c7e0dd9044685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e0de0c90a24207" /><Relationship Type="http://schemas.openxmlformats.org/officeDocument/2006/relationships/notesSlide" Target="/ppt/notesSlides/notesSlide24.xml" Id="R71c04678c219478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908e1f4158405e" /><Relationship Type="http://schemas.openxmlformats.org/officeDocument/2006/relationships/notesSlide" Target="/ppt/notesSlides/notesSlide25.xml" Id="Re89fc70a6bd449d3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c3b5a370ed4d85" /><Relationship Type="http://schemas.openxmlformats.org/officeDocument/2006/relationships/notesSlide" Target="/ppt/notesSlides/notesSlide26.xml" Id="R21b64de88c9d4883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cd86a53b634afe" /><Relationship Type="http://schemas.openxmlformats.org/officeDocument/2006/relationships/notesSlide" Target="/ppt/notesSlides/notesSlide27.xml" Id="R9540bff22e79429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雅各書第2章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James 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2:1  |  James 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我的弟兄們，你們信奉我們榮耀的主耶穌基督，便不可按着外貌待人。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brethren, have not the faith of our Lord Jesus Christ, the Lord of glory, with respect of persons.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2:2  |  James 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若有一個人帶着金戒指，穿着華美衣服，進你們的會堂去；又有一個窮人穿着骯髒衣服也進去；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there come unto your assembly a man with a gold ring, in goodly apparel, and there come in also a poor man in vile raiment;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2:3  |  James 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你們就重看那穿華美衣服的人，說：「請坐在這好位上」；又對那窮人說：「你站在那裏」，或「坐在我腳凳下邊。」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have respect to him that weareth the gay clothing, and say unto him, Sit thou here in a good place; and say to the poor, Stand thou there, or sit here under my footstool: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2:4  |  James 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這豈不是你們偏心待人，用惡意斷定人嗎？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Are ye not then partial in yourselves, and are become judges of evil thoughts?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2:5  |  James 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我親愛的弟兄們，請聽，神豈不是揀選了世上的貧窮人，叫他們在信上富足，並承受他所應許給那些愛他之人的國嗎？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Hearken, my beloved brethren, Hath not God chosen the poor of this world rich in faith, and heirs of the kingdom which he hath promised to them that love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2:6  |  James 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你們反倒羞辱貧窮人。那富足人豈不是欺壓你們、拉你們到公堂去嗎？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ye have despised the poor. Do not rich men oppress you, and draw you before the judgment seats?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2:7  |  James 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他們不是褻瀆你們所敬奉的尊名嗎？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not they blaspheme that worthy name by the which ye are called?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2:8  |  James 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經上記着說：「要愛人如己。」你們若全守這至尊的律法才是好的。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ye fulfil the royal law according to the scripture, Thou shalt love thy neighbour as thyself, ye do well: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2:9  |  James 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但你們若按外貌待人，便是犯罪，被律法定為犯法的。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ye have respect to persons, ye commit sin, and are convinced of the law as transgressors.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2:10  |  James 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因為凡遵守全律法的，只在一條上跌倒，他就是犯了眾條。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whosoever shall keep the whole law, and yet offend in one point, he is guilty of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2:11  |  James 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原來那說「不可姦淫」的，也說「不可殺人」；你就是不姦淫，卻殺人，仍是成了犯律法的。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that said, Do not commit adultery, said also, Do not kill. Now if thou commit no adultery, yet if thou kill, thou art become a transgressor of the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2:12  |  James 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你們既然要按[使人]自由的律法受審判，就該照這律法說話行事。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speak ye, and so do, as they that shall be judged by the law of liberty.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2:13  |  James 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因為那不憐憫人的，也要受無憐憫的審判；憐憫原是向審判誇勝。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shall have judgment without mercy, that hath shewed no mercy; and mercy rejoiceth against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2:14  |  James 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我的弟兄們，若有人說自己有信心，卻沒有行為，有甚麼益處呢？這信心能救他嗎？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doth it profit, my brethren, though a man say he hath faith, and have not works? can faith save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2:15  |  James 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若是弟兄或是姊妹，赤身露體，又缺了日用的飲食；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 brother or sister be naked, and destitute of daily food,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2:16  |  James 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你們中間有人對他們說：「平平安安地去吧！願你們穿得暖，吃得飽」，卻不給他們身體所需用的，這有甚麼益處呢？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one of you say unto them, Depart in peace, be ye warmed and filled; notwithstanding ye give them not those things which are needful to the body; what doth it profit?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2:17  |  James 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這樣，信心若沒有行為就是死的。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so faith, if it hath not works, is dead, being alone.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2:18  |  James 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必有人說：「你有信心，我有行為；你將你沒有行為的信心指給我看，我便藉着我的行為，將我的信心指給你看。」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a man may say, Thou hast faith, and I have works: shew me thy faith without thy works, and I will shew thee my faith by my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2:19  |  James 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你信神只有一位，你信的不錯；鬼魔也信，卻是戰驚。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believest that there is one God; thou doest well: the devils also believe, and tremble.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2:20  |  James 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虛浮的人哪，你願意知道沒有行為的信心是死的嗎？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wilt thou know, O vain man, that faith without works is dead?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2:21  |  James 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我們的祖宗亞伯拉罕把他兒子以撒獻在壇上，豈不是因行為稱義嗎？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Was not Abraham our father justified by works, when he had offered Isaac his son upon the altar?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2:22  |  James 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可見，信心是與他的行為並行，而且信心因着行為才得成全。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Seest thou how faith wrought with his works, and by works was faith made perfect?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2:23  |  James 2:23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這就應驗經上所說：「亞伯拉罕信神，這就算為他的義。」他又得稱為神的朋友。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scripture was fulfilled which saith, Abraham believed God, and it was imputed unto him for righteousness: and he was called the Friend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2:24  |  James 2:24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這樣看來，人稱義是因着行為，不是單因着信。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see then how that by works a man is justified, and not by faith only.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2:25  |  James 2:25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妓女喇合接待使者，又放他們從別的路上出去，不也是一樣因行為稱義嗎？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Likewise also was not Rahab the harlot justified by works, when she had received the messengers, and had sent them out another way?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2:26  |  James 2:26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身體沒有靈魂是死的，信心沒有行為也是死的。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as the body without the spirit is dead, so faith without works is dead also.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2026-08-26T14:58:02.7390000Z</dcterms:created>
  <dcterms:modified xsi:type="dcterms:W3CDTF">2026-08-26T14:58:02.7390000Z</dcterms:modified>
</coreProperties>
</file>