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c04d73ddba14893" /><Relationship Type="http://schemas.openxmlformats.org/officeDocument/2006/relationships/extended-properties" Target="/docProps/app.xml" Id="R196e3058a98a4a2c" /><Relationship Type="http://schemas.openxmlformats.org/officeDocument/2006/relationships/officeDocument" Target="/ppt/presentation.xml" Id="Rd7cab5f15c3c4bd0" /></Relationships>
</file>

<file path=ppt/presentation.xml><?xml version="1.0" encoding="utf-8"?>
<p:presentation xmlns:p="http://schemas.openxmlformats.org/presentationml/2006/main">
  <p:sldMasterIdLst>
    <p:sldMasterId xmlns:r="http://schemas.openxmlformats.org/officeDocument/2006/relationships" id="2147483648" r:id="R7d2007863dfc4b34"/>
  </p:sldMasterIdLst>
  <p:notesMasterIdLst>
    <p:notesMasterId xmlns:r="http://schemas.openxmlformats.org/officeDocument/2006/relationships" r:id="R2a0d54e2f37e42d3"/>
  </p:notesMasterIdLst>
  <p:sldIdLst>
    <p:sldId xmlns:r="http://schemas.openxmlformats.org/officeDocument/2006/relationships" id="256" r:id="R2132856388844bf1"/>
    <p:sldId xmlns:r="http://schemas.openxmlformats.org/officeDocument/2006/relationships" id="257" r:id="R65ee731dcb8d46e9"/>
    <p:sldId xmlns:r="http://schemas.openxmlformats.org/officeDocument/2006/relationships" id="258" r:id="R64a708e5ce224df1"/>
    <p:sldId xmlns:r="http://schemas.openxmlformats.org/officeDocument/2006/relationships" id="259" r:id="Re96ad0a2a5d24cb7"/>
    <p:sldId xmlns:r="http://schemas.openxmlformats.org/officeDocument/2006/relationships" id="260" r:id="Ra41e473058c5456b"/>
    <p:sldId xmlns:r="http://schemas.openxmlformats.org/officeDocument/2006/relationships" id="261" r:id="R13b02b8198624266"/>
    <p:sldId xmlns:r="http://schemas.openxmlformats.org/officeDocument/2006/relationships" id="262" r:id="Ree67b020c04b4430"/>
    <p:sldId xmlns:r="http://schemas.openxmlformats.org/officeDocument/2006/relationships" id="263" r:id="R08fa339bd02c4a25"/>
    <p:sldId xmlns:r="http://schemas.openxmlformats.org/officeDocument/2006/relationships" id="264" r:id="Rd2da7aae0d1e4dde"/>
    <p:sldId xmlns:r="http://schemas.openxmlformats.org/officeDocument/2006/relationships" id="265" r:id="Ree1c3aa433bd4e74"/>
    <p:sldId xmlns:r="http://schemas.openxmlformats.org/officeDocument/2006/relationships" id="266" r:id="Rf513119af74d4d19"/>
    <p:sldId xmlns:r="http://schemas.openxmlformats.org/officeDocument/2006/relationships" id="267" r:id="R86c1c75dc0ab4c98"/>
    <p:sldId xmlns:r="http://schemas.openxmlformats.org/officeDocument/2006/relationships" id="268" r:id="R5633c4d20a184eb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d02095ac65d4b6a" /><Relationship Type="http://schemas.openxmlformats.org/officeDocument/2006/relationships/slideMaster" Target="/ppt/slideMasters/slideMaster1.xml" Id="R7d2007863dfc4b34" /><Relationship Type="http://schemas.openxmlformats.org/officeDocument/2006/relationships/notesMaster" Target="/ppt/notesMasters/notesMaster1.xml" Id="R2a0d54e2f37e42d3" /><Relationship Type="http://schemas.openxmlformats.org/officeDocument/2006/relationships/presProps" Target="/ppt/presProps.xml" Id="R22255c7e48e84f50" /><Relationship Type="http://schemas.openxmlformats.org/officeDocument/2006/relationships/tableStyles" Target="/ppt/tableStyles.xml" Id="Rb29b7fb133c84514" /><Relationship Type="http://schemas.openxmlformats.org/officeDocument/2006/relationships/slide" Target="/ppt/slides/slide1.xml" Id="R2132856388844bf1" /><Relationship Type="http://schemas.openxmlformats.org/officeDocument/2006/relationships/slide" Target="/ppt/slides/slide2.xml" Id="R65ee731dcb8d46e9" /><Relationship Type="http://schemas.openxmlformats.org/officeDocument/2006/relationships/slide" Target="/ppt/slides/slide3.xml" Id="R64a708e5ce224df1" /><Relationship Type="http://schemas.openxmlformats.org/officeDocument/2006/relationships/slide" Target="/ppt/slides/slide4.xml" Id="Re96ad0a2a5d24cb7" /><Relationship Type="http://schemas.openxmlformats.org/officeDocument/2006/relationships/slide" Target="/ppt/slides/slide5.xml" Id="Ra41e473058c5456b" /><Relationship Type="http://schemas.openxmlformats.org/officeDocument/2006/relationships/slide" Target="/ppt/slides/slide6.xml" Id="R13b02b8198624266" /><Relationship Type="http://schemas.openxmlformats.org/officeDocument/2006/relationships/slide" Target="/ppt/slides/slide7.xml" Id="Ree67b020c04b4430" /><Relationship Type="http://schemas.openxmlformats.org/officeDocument/2006/relationships/slide" Target="/ppt/slides/slide8.xml" Id="R08fa339bd02c4a25" /><Relationship Type="http://schemas.openxmlformats.org/officeDocument/2006/relationships/slide" Target="/ppt/slides/slide9.xml" Id="Rd2da7aae0d1e4dde" /><Relationship Type="http://schemas.openxmlformats.org/officeDocument/2006/relationships/slide" Target="/ppt/slides/slide10.xml" Id="Ree1c3aa433bd4e74" /><Relationship Type="http://schemas.openxmlformats.org/officeDocument/2006/relationships/slide" Target="/ppt/slides/slide11.xml" Id="Rf513119af74d4d19" /><Relationship Type="http://schemas.openxmlformats.org/officeDocument/2006/relationships/slide" Target="/ppt/slides/slide12.xml" Id="R86c1c75dc0ab4c98" /><Relationship Type="http://schemas.openxmlformats.org/officeDocument/2006/relationships/slide" Target="/ppt/slides/slide13.xml" Id="R5633c4d20a184eb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01db9249a01486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52e787e7d394a1f" /><Relationship Type="http://schemas.openxmlformats.org/officeDocument/2006/relationships/notesMaster" Target="/ppt/notesMasters/notesMaster1.xml" Id="Radad5c02e1ab4fe9" /></Relationships>
</file>

<file path=ppt/notesSlides/_rels/notesSlide2.xml.rels>&#65279;<?xml version="1.0" encoding="utf-8"?><Relationships xmlns="http://schemas.openxmlformats.org/package/2006/relationships"><Relationship Type="http://schemas.openxmlformats.org/officeDocument/2006/relationships/slide" Target="/ppt/slides/slide2.xml" Id="R892fc9d4f19341ac" /><Relationship Type="http://schemas.openxmlformats.org/officeDocument/2006/relationships/notesMaster" Target="/ppt/notesMasters/notesMaster1.xml" Id="R438fdba816794ca6" /></Relationships>
</file>

<file path=ppt/notesSlides/_rels/notesSlide3.xml.rels>&#65279;<?xml version="1.0" encoding="utf-8"?><Relationships xmlns="http://schemas.openxmlformats.org/package/2006/relationships"><Relationship Type="http://schemas.openxmlformats.org/officeDocument/2006/relationships/slide" Target="/ppt/slides/slide3.xml" Id="Rd0a7ba10e4db45ad" /><Relationship Type="http://schemas.openxmlformats.org/officeDocument/2006/relationships/notesMaster" Target="/ppt/notesMasters/notesMaster1.xml" Id="Re505f0bc73bb43bf" /></Relationships>
</file>

<file path=ppt/notesSlides/_rels/notesSlide4.xml.rels>&#65279;<?xml version="1.0" encoding="utf-8"?><Relationships xmlns="http://schemas.openxmlformats.org/package/2006/relationships"><Relationship Type="http://schemas.openxmlformats.org/officeDocument/2006/relationships/slide" Target="/ppt/slides/slide4.xml" Id="R2c298800f8ba4667" /><Relationship Type="http://schemas.openxmlformats.org/officeDocument/2006/relationships/notesMaster" Target="/ppt/notesMasters/notesMaster1.xml" Id="Rcf5c0752413f4fa2" /></Relationships>
</file>

<file path=ppt/notesSlides/_rels/notesSlide5.xml.rels>&#65279;<?xml version="1.0" encoding="utf-8"?><Relationships xmlns="http://schemas.openxmlformats.org/package/2006/relationships"><Relationship Type="http://schemas.openxmlformats.org/officeDocument/2006/relationships/slide" Target="/ppt/slides/slide5.xml" Id="Rbe3671922fc6497f" /><Relationship Type="http://schemas.openxmlformats.org/officeDocument/2006/relationships/notesMaster" Target="/ppt/notesMasters/notesMaster1.xml" Id="Rf112a13aaf13438c" /></Relationships>
</file>

<file path=ppt/notesSlides/_rels/notesSlide6.xml.rels>&#65279;<?xml version="1.0" encoding="utf-8"?><Relationships xmlns="http://schemas.openxmlformats.org/package/2006/relationships"><Relationship Type="http://schemas.openxmlformats.org/officeDocument/2006/relationships/slide" Target="/ppt/slides/slide6.xml" Id="R4f0146f1e6ef4443" /><Relationship Type="http://schemas.openxmlformats.org/officeDocument/2006/relationships/notesMaster" Target="/ppt/notesMasters/notesMaster1.xml" Id="Rc5c5ca4eaa074ace" /></Relationships>
</file>

<file path=ppt/notesSlides/_rels/notesSlide7.xml.rels>&#65279;<?xml version="1.0" encoding="utf-8"?><Relationships xmlns="http://schemas.openxmlformats.org/package/2006/relationships"><Relationship Type="http://schemas.openxmlformats.org/officeDocument/2006/relationships/slide" Target="/ppt/slides/slide7.xml" Id="Rdab1bd74f9bb4926" /><Relationship Type="http://schemas.openxmlformats.org/officeDocument/2006/relationships/notesMaster" Target="/ppt/notesMasters/notesMaster1.xml" Id="R11b93cc2d4144a8e" /></Relationships>
</file>

<file path=ppt/notesSlides/_rels/notesSlide8.xml.rels>&#65279;<?xml version="1.0" encoding="utf-8"?><Relationships xmlns="http://schemas.openxmlformats.org/package/2006/relationships"><Relationship Type="http://schemas.openxmlformats.org/officeDocument/2006/relationships/slide" Target="/ppt/slides/slide8.xml" Id="Rbd7b8fe8ff64426c" /><Relationship Type="http://schemas.openxmlformats.org/officeDocument/2006/relationships/notesMaster" Target="/ppt/notesMasters/notesMaster1.xml" Id="Rf30663446d604337" /></Relationships>
</file>

<file path=ppt/notesSlides/_rels/notesSlide9.xml.rels>&#65279;<?xml version="1.0" encoding="utf-8"?><Relationships xmlns="http://schemas.openxmlformats.org/package/2006/relationships"><Relationship Type="http://schemas.openxmlformats.org/officeDocument/2006/relationships/slide" Target="/ppt/slides/slide9.xml" Id="R5d253b9a17534260" /><Relationship Type="http://schemas.openxmlformats.org/officeDocument/2006/relationships/notesMaster" Target="/ppt/notesMasters/notesMaster1.xml" Id="R6dfa7a2a379844e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84f12f82c714651" /><Relationship Type="http://schemas.openxmlformats.org/officeDocument/2006/relationships/notesMaster" Target="/ppt/notesMasters/notesMaster1.xml" Id="R5ac8edeafbed4fb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65f0783fcf4434f" /><Relationship Type="http://schemas.openxmlformats.org/officeDocument/2006/relationships/notesMaster" Target="/ppt/notesMasters/notesMaster1.xml" Id="Rc57c29f9bf78417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593c261e35045e0" /><Relationship Type="http://schemas.openxmlformats.org/officeDocument/2006/relationships/notesMaster" Target="/ppt/notesMasters/notesMaster1.xml" Id="Rc069e3c3280e434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2b7acdb1ea74dd2" /><Relationship Type="http://schemas.openxmlformats.org/officeDocument/2006/relationships/notesMaster" Target="/ppt/notesMasters/notesMaster1.xml" Id="R88f0a0fb1b5d4ef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9cea0f0d2594174" /><Relationship Type="http://schemas.openxmlformats.org/officeDocument/2006/relationships/image" Target="/ppt/media/image.png" Id="R107e3a3790e1460c" /><Relationship Type="http://schemas.openxmlformats.org/officeDocument/2006/relationships/image" Target="/ppt/media/image2.png" Id="R9e3ea91cbeb14dd3" /><Relationship Type="http://schemas.openxmlformats.org/officeDocument/2006/relationships/image" Target="/ppt/media/image.jpeg" Id="R2b05fac7cd3044c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19a10dcc574400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07e3a3790e1460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e3ea91cbeb14dd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b05fac7cd3044c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7a1d9f8b8b34d81" /><Relationship Type="http://schemas.openxmlformats.org/officeDocument/2006/relationships/slideLayout" Target="/ppt/slideLayouts/slideLayout1.xml" Id="Rf69bf52588dd4041" /><Relationship Type="http://schemas.openxmlformats.org/officeDocument/2006/relationships/slideLayout" Target="/ppt/slideLayouts/slideLayout2.xml" Id="Re7dd16be7267413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69bf52588dd4041"/>
    <p:sldLayoutId xmlns:r="http://schemas.openxmlformats.org/officeDocument/2006/relationships" id="2147483650" r:id="Re7dd16be7267413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daaf8b02a0d41e3" /><Relationship Type="http://schemas.openxmlformats.org/officeDocument/2006/relationships/notesSlide" Target="/ppt/notesSlides/notesSlide1.xml" Id="Re5fdb5e8ebf3425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d690725fea74e91" /><Relationship Type="http://schemas.openxmlformats.org/officeDocument/2006/relationships/notesSlide" Target="/ppt/notesSlides/notesSlide2.xml" Id="R2f915b30ea33451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4e663262a2a4eb5" /><Relationship Type="http://schemas.openxmlformats.org/officeDocument/2006/relationships/notesSlide" Target="/ppt/notesSlides/notesSlide3.xml" Id="R37ce03dd321f4cc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fbb53ba1d1b43d2" /><Relationship Type="http://schemas.openxmlformats.org/officeDocument/2006/relationships/notesSlide" Target="/ppt/notesSlides/notesSlide4.xml" Id="Rc913441ededa45b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55cdb18df9b451c" /><Relationship Type="http://schemas.openxmlformats.org/officeDocument/2006/relationships/notesSlide" Target="/ppt/notesSlides/notesSlide5.xml" Id="Rf36a87ceaad746d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be59fdbdd43488a" /><Relationship Type="http://schemas.openxmlformats.org/officeDocument/2006/relationships/notesSlide" Target="/ppt/notesSlides/notesSlide6.xml" Id="R988608f8100542a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7fb828dcde7490e" /><Relationship Type="http://schemas.openxmlformats.org/officeDocument/2006/relationships/notesSlide" Target="/ppt/notesSlides/notesSlide7.xml" Id="R577a046ddb334ab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e567110de6644fa" /><Relationship Type="http://schemas.openxmlformats.org/officeDocument/2006/relationships/notesSlide" Target="/ppt/notesSlides/notesSlide8.xml" Id="R502bcb04883f4b3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4b8d9ac1c684302" /><Relationship Type="http://schemas.openxmlformats.org/officeDocument/2006/relationships/notesSlide" Target="/ppt/notesSlides/notesSlide9.xml" Id="Rcc4ec7e5dcc849a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d3fe2616cd74a32" /><Relationship Type="http://schemas.openxmlformats.org/officeDocument/2006/relationships/notesSlide" Target="/ppt/notesSlides/notesSlide10.xml" Id="Rcc7bf96b94874f9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b5feaa5f2ac4427" /><Relationship Type="http://schemas.openxmlformats.org/officeDocument/2006/relationships/notesSlide" Target="/ppt/notesSlides/notesSlide11.xml" Id="R870e5a041113408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85a6aad944a4b5a" /><Relationship Type="http://schemas.openxmlformats.org/officeDocument/2006/relationships/notesSlide" Target="/ppt/notesSlides/notesSlide12.xml" Id="R3301a52894c34d0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6f2d6349e554b05" /><Relationship Type="http://schemas.openxmlformats.org/officeDocument/2006/relationships/notesSlide" Target="/ppt/notesSlides/notesSlide13.xml" Id="R3578961bf29c4b1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以賽亞書第53章</a:t>
            </a:r>
          </a:p>
          <a:p xmlns:a="http://schemas.openxmlformats.org/drawingml/2006/main">
            <a:pPr algn="ctr"/>
            <a:r>
              <a:rPr sz="2000">
                <a:solidFill>
                  <a:srgbClr val="FFFFFF"/>
                </a:solidFill>
                <a:latin typeface="Georgia"/>
                <a:ea typeface="Georgia"/>
                <a:cs typeface="Georgia"/>
              </a:rPr>
              <a:t>Isaiah 53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53:1  |  Isaiah 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我們所傳的有誰信呢？ 耶和華的膀臂向誰顯露呢？</a:t>
            </a:r>
          </a:p>
          <a:p xmlns:a="http://schemas.openxmlformats.org/drawingml/2006/main">
            <a:pPr algn="ctr">
              <a:lnSpc>
                <a:spcPct val="112000"/>
              </a:lnSpc>
              <a:buNone/>
            </a:pPr>
            <a:r>
              <a:rPr sz="2700">
                <a:solidFill>
                  <a:srgbClr val="FFFFFF"/>
                </a:solidFill>
                <a:latin typeface="Georgia"/>
                <a:ea typeface="Georgia"/>
                <a:cs typeface="Georgia"/>
              </a:rPr>
              <a:t>Who hath believed our report? and to whom is the arm of the LORD revealed?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53:2  |  Isaiah 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他在耶和華面前生長如嫩芽， 像根出於乾地。 他無佳形美容； 我們看見他的時候， 也無美貌使我們羨慕他。</a:t>
            </a:r>
          </a:p>
          <a:p xmlns:a="http://schemas.openxmlformats.org/drawingml/2006/main">
            <a:pPr algn="ctr">
              <a:lnSpc>
                <a:spcPct val="112000"/>
              </a:lnSpc>
              <a:buNone/>
            </a:pPr>
            <a:r>
              <a:rPr sz="2100">
                <a:solidFill>
                  <a:srgbClr val="FFFFFF"/>
                </a:solidFill>
                <a:latin typeface="Georgia"/>
                <a:ea typeface="Georgia"/>
                <a:cs typeface="Georgia"/>
              </a:rPr>
              <a:t>For he shall grow up before him as a tender plant, and as a root out of a dry ground: he hath no form nor comeliness; and when we shall see him, there is no beauty that we should desire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53:3  |  Isaiah 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他被藐視，被人厭棄； 多受痛苦，常經憂患。 他被藐視， 好像被人掩面不看的一樣； 我們也不尊重他。</a:t>
            </a:r>
          </a:p>
          <a:p xmlns:a="http://schemas.openxmlformats.org/drawingml/2006/main">
            <a:pPr algn="ctr">
              <a:lnSpc>
                <a:spcPct val="112000"/>
              </a:lnSpc>
              <a:buNone/>
            </a:pPr>
            <a:r>
              <a:rPr sz="2300">
                <a:solidFill>
                  <a:srgbClr val="FFFFFF"/>
                </a:solidFill>
                <a:latin typeface="Georgia"/>
                <a:ea typeface="Georgia"/>
                <a:cs typeface="Georgia"/>
              </a:rPr>
              <a:t>He is despised and rejected of men; a man of sorrows, and acquainted with grief: and we hid as it were our faces from him; he was despised, and we esteemed him not.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53:4  |  Isaiah 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他誠然擔當我們的憂患， 背負我們的痛苦； 我們卻以為他受責罰， 被神擊打苦待了。</a:t>
            </a:r>
          </a:p>
          <a:p xmlns:a="http://schemas.openxmlformats.org/drawingml/2006/main">
            <a:pPr algn="ctr">
              <a:lnSpc>
                <a:spcPct val="112000"/>
              </a:lnSpc>
              <a:buNone/>
            </a:pPr>
            <a:r>
              <a:rPr sz="2500">
                <a:solidFill>
                  <a:srgbClr val="FFFFFF"/>
                </a:solidFill>
                <a:latin typeface="Georgia"/>
                <a:ea typeface="Georgia"/>
                <a:cs typeface="Georgia"/>
              </a:rPr>
              <a:t>Surely he hath borne our griefs, and carried our sorrows: yet we did esteem him stricken, smitten of God, and afflicted.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53:5  |  Isaiah 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哪知他為我們的過犯受害， 為我們的罪孽壓傷。 因他受的刑罰，我們得平安； 因他受的鞭傷，我們得醫治。</a:t>
            </a:r>
          </a:p>
          <a:p xmlns:a="http://schemas.openxmlformats.org/drawingml/2006/main">
            <a:pPr algn="ctr">
              <a:lnSpc>
                <a:spcPct val="112000"/>
              </a:lnSpc>
              <a:buNone/>
            </a:pPr>
            <a:r>
              <a:rPr sz="2300">
                <a:solidFill>
                  <a:srgbClr val="FFFFFF"/>
                </a:solidFill>
                <a:latin typeface="Georgia"/>
                <a:ea typeface="Georgia"/>
                <a:cs typeface="Georgia"/>
              </a:rPr>
              <a:t>But he was wounded for our transgressions, he was bruised for our iniquities: the chastisement of our peace was upon him; and with his stripes we are healed.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53:6  |  Isaiah 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我們都如羊走迷； 各人偏行己路； 耶和華使我們眾人的罪孽都歸在他身上。</a:t>
            </a:r>
          </a:p>
          <a:p xmlns:a="http://schemas.openxmlformats.org/drawingml/2006/main">
            <a:pPr algn="ctr">
              <a:lnSpc>
                <a:spcPct val="112000"/>
              </a:lnSpc>
              <a:buNone/>
            </a:pPr>
            <a:r>
              <a:rPr sz="2500">
                <a:solidFill>
                  <a:srgbClr val="FFFFFF"/>
                </a:solidFill>
                <a:latin typeface="Georgia"/>
                <a:ea typeface="Georgia"/>
                <a:cs typeface="Georgia"/>
              </a:rPr>
              <a:t>All we like sheep have gone astray; we have turned every one to his own way; and the LORD hath laid on him the iniquity of us all.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53:7  |  Isaiah 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他被欺壓， 在受苦的時候卻不開口； 他像羊羔被牽到宰殺之地， 又像羊在剪毛的人手下無聲， 他也是這樣不開口。</a:t>
            </a:r>
          </a:p>
          <a:p xmlns:a="http://schemas.openxmlformats.org/drawingml/2006/main">
            <a:pPr algn="ctr">
              <a:lnSpc>
                <a:spcPct val="112000"/>
              </a:lnSpc>
              <a:buNone/>
            </a:pPr>
            <a:r>
              <a:rPr sz="2100">
                <a:solidFill>
                  <a:srgbClr val="FFFFFF"/>
                </a:solidFill>
                <a:latin typeface="Georgia"/>
                <a:ea typeface="Georgia"/>
                <a:cs typeface="Georgia"/>
              </a:rPr>
              <a:t>He was oppressed, and he was afflicted, yet he opened not his mouth: he is brought as a lamb to the slaughter, and as a sheep before her shearers is dumb, so he openeth not his mouth.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53:8  |  Isaiah 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因受欺壓和審判，他被奪去， 至於他同世的人，誰想他受鞭打、 從活人之地被剪除， 是因我百姓的罪過呢？</a:t>
            </a:r>
          </a:p>
          <a:p xmlns:a="http://schemas.openxmlformats.org/drawingml/2006/main">
            <a:pPr algn="ctr">
              <a:lnSpc>
                <a:spcPct val="112000"/>
              </a:lnSpc>
              <a:buNone/>
            </a:pPr>
            <a:r>
              <a:rPr sz="2100">
                <a:solidFill>
                  <a:srgbClr val="FFFFFF"/>
                </a:solidFill>
                <a:latin typeface="Georgia"/>
                <a:ea typeface="Georgia"/>
                <a:cs typeface="Georgia"/>
              </a:rPr>
              <a:t>He was taken from prison and from judgment: and who shall declare his generation? for he was cut off out of the land of the living: for the transgression of my people was he stricken.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53:9  |  Isaiah 53:9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他雖然未行強暴， 口中也沒有詭詐， 人還使他與惡人同埋； 誰知死的時候與財主同葬。</a:t>
            </a:r>
          </a:p>
          <a:p xmlns:a="http://schemas.openxmlformats.org/drawingml/2006/main">
            <a:pPr algn="ctr">
              <a:lnSpc>
                <a:spcPct val="112000"/>
              </a:lnSpc>
              <a:buNone/>
            </a:pPr>
            <a:r>
              <a:rPr sz="2500">
                <a:solidFill>
                  <a:srgbClr val="FFFFFF"/>
                </a:solidFill>
                <a:latin typeface="Georgia"/>
                <a:ea typeface="Georgia"/>
                <a:cs typeface="Georgia"/>
              </a:rPr>
              <a:t>And he made his grave with the wicked, and with the rich in his death; because he had done no violence, neither was any deceit in his mouth.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53:10  |  Isaiah 53:10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耶和華卻定意將他壓傷， 使他受痛苦。 耶和華以他為贖罪祭。 他必看見後裔，並且延長年日。 耶和華所喜悅的事必在他手中亨通。</a:t>
            </a:r>
          </a:p>
          <a:p xmlns:a="http://schemas.openxmlformats.org/drawingml/2006/main">
            <a:pPr algn="ctr">
              <a:lnSpc>
                <a:spcPct val="112000"/>
              </a:lnSpc>
              <a:buNone/>
            </a:pPr>
            <a:r>
              <a:rPr sz="1900">
                <a:solidFill>
                  <a:srgbClr val="FFFFFF"/>
                </a:solidFill>
                <a:latin typeface="Georgia"/>
                <a:ea typeface="Georgia"/>
                <a:cs typeface="Georgia"/>
              </a:rPr>
              <a:t>Yet it pleased the LORD to bruise him; he hath put him to grief: when thou shalt make his soul an offering for sin, he shall see his seed, he shall prolong his days, and the pleasure of the LORD shall prosper in his hand.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53:11  |  Isaiah 53:11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他必看見自己勞苦的功效， 便心滿意足。 有許多人因認識我的義僕得稱為義； 並且他要擔當他們的罪孽。</a:t>
            </a:r>
          </a:p>
          <a:p xmlns:a="http://schemas.openxmlformats.org/drawingml/2006/main">
            <a:pPr algn="ctr">
              <a:lnSpc>
                <a:spcPct val="112000"/>
              </a:lnSpc>
              <a:buNone/>
            </a:pPr>
            <a:r>
              <a:rPr sz="2300">
                <a:solidFill>
                  <a:srgbClr val="FFFFFF"/>
                </a:solidFill>
                <a:latin typeface="Georgia"/>
                <a:ea typeface="Georgia"/>
                <a:cs typeface="Georgia"/>
              </a:rPr>
              <a:t>He shall see of the travail of his soul, and shall be satisfied: by his knowledge shall my righteous servant justify many; for he shall bear their iniquities.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53:12  |  Isaiah 53:12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所以，我要使他與位大的同分， 與強盛的均分擄物。 因為他將命傾倒，以致於死； 他也被列在罪犯之中。 他卻擔當多人的罪， 又為罪犯代求。</a:t>
            </a:r>
          </a:p>
          <a:p xmlns:a="http://schemas.openxmlformats.org/drawingml/2006/main">
            <a:pPr algn="ctr">
              <a:lnSpc>
                <a:spcPct val="112000"/>
              </a:lnSpc>
              <a:buNone/>
            </a:pPr>
            <a:r>
              <a:rPr sz="1900">
                <a:solidFill>
                  <a:srgbClr val="FFFFFF"/>
                </a:solidFill>
                <a:latin typeface="Georgia"/>
                <a:ea typeface="Georgia"/>
                <a:cs typeface="Georgia"/>
              </a:rPr>
              <a:t>Therefore will I divide him a portion with the great, and he shall divide the spoil with the strong; because he hath poured out his soul unto death: and he was numbered with the transgressors; and he bare the sin of many, and made intercession for the transgressors.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2026-08-26T10:38:41.7910000Z</dcterms:created>
  <dcterms:modified xsi:type="dcterms:W3CDTF">2026-08-26T10:38:41.7910000Z</dcterms:modified>
</coreProperties>
</file>