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d13c6c7f40c4ae2" /><Relationship Type="http://schemas.openxmlformats.org/officeDocument/2006/relationships/extended-properties" Target="/docProps/app.xml" Id="R9513696506f448ac" /><Relationship Type="http://schemas.openxmlformats.org/officeDocument/2006/relationships/officeDocument" Target="/ppt/presentation.xml" Id="R896d38a256244dd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12c544e4f0c4886"/>
  </p:sldMasterIdLst>
  <p:notesMasterIdLst>
    <p:notesMasterId xmlns:r="http://schemas.openxmlformats.org/officeDocument/2006/relationships" r:id="R1196008141fd4ccc"/>
  </p:notesMasterIdLst>
  <p:sldIdLst>
    <p:sldId xmlns:r="http://schemas.openxmlformats.org/officeDocument/2006/relationships" id="256" r:id="Rd70dfa33367a401d"/>
    <p:sldId xmlns:r="http://schemas.openxmlformats.org/officeDocument/2006/relationships" id="257" r:id="R78234e779bf84806"/>
    <p:sldId xmlns:r="http://schemas.openxmlformats.org/officeDocument/2006/relationships" id="258" r:id="R2d194a4e86eb44c8"/>
    <p:sldId xmlns:r="http://schemas.openxmlformats.org/officeDocument/2006/relationships" id="259" r:id="Ra005ad2d8aa049fc"/>
    <p:sldId xmlns:r="http://schemas.openxmlformats.org/officeDocument/2006/relationships" id="260" r:id="Rfe7f8e4c21c54229"/>
    <p:sldId xmlns:r="http://schemas.openxmlformats.org/officeDocument/2006/relationships" id="261" r:id="Re0791b56a7624d61"/>
    <p:sldId xmlns:r="http://schemas.openxmlformats.org/officeDocument/2006/relationships" id="262" r:id="R1ce9f4ed3433440a"/>
    <p:sldId xmlns:r="http://schemas.openxmlformats.org/officeDocument/2006/relationships" id="263" r:id="R430979062428401a"/>
    <p:sldId xmlns:r="http://schemas.openxmlformats.org/officeDocument/2006/relationships" id="264" r:id="R66d6690042fd456d"/>
    <p:sldId xmlns:r="http://schemas.openxmlformats.org/officeDocument/2006/relationships" id="265" r:id="R9c5ba65b86f348c0"/>
    <p:sldId xmlns:r="http://schemas.openxmlformats.org/officeDocument/2006/relationships" id="266" r:id="Rea0b7c183a394091"/>
    <p:sldId xmlns:r="http://schemas.openxmlformats.org/officeDocument/2006/relationships" id="267" r:id="R8f093cccb3924997"/>
    <p:sldId xmlns:r="http://schemas.openxmlformats.org/officeDocument/2006/relationships" id="268" r:id="R1b238119fecd4bea"/>
    <p:sldId xmlns:r="http://schemas.openxmlformats.org/officeDocument/2006/relationships" id="269" r:id="Rd44c7043010f4eac"/>
    <p:sldId xmlns:r="http://schemas.openxmlformats.org/officeDocument/2006/relationships" id="270" r:id="R4baf0e4b0e504b46"/>
    <p:sldId xmlns:r="http://schemas.openxmlformats.org/officeDocument/2006/relationships" id="271" r:id="R42ed476f70864d1c"/>
    <p:sldId xmlns:r="http://schemas.openxmlformats.org/officeDocument/2006/relationships" id="272" r:id="R384edd0889a14b57"/>
    <p:sldId xmlns:r="http://schemas.openxmlformats.org/officeDocument/2006/relationships" id="273" r:id="R50de331557334e31"/>
    <p:sldId xmlns:r="http://schemas.openxmlformats.org/officeDocument/2006/relationships" id="274" r:id="R8de4a21516094e82"/>
    <p:sldId xmlns:r="http://schemas.openxmlformats.org/officeDocument/2006/relationships" id="275" r:id="R31b99a0c170b41b4"/>
    <p:sldId xmlns:r="http://schemas.openxmlformats.org/officeDocument/2006/relationships" id="276" r:id="R8f89f7418c3e47f4"/>
    <p:sldId xmlns:r="http://schemas.openxmlformats.org/officeDocument/2006/relationships" id="277" r:id="R5015b084157d4f9b"/>
    <p:sldId xmlns:r="http://schemas.openxmlformats.org/officeDocument/2006/relationships" id="278" r:id="Rf9858cff455f4c47"/>
    <p:sldId xmlns:r="http://schemas.openxmlformats.org/officeDocument/2006/relationships" id="279" r:id="Rb5c847d51b8b4d9b"/>
    <p:sldId xmlns:r="http://schemas.openxmlformats.org/officeDocument/2006/relationships" id="280" r:id="R2cc13b6f87794e54"/>
    <p:sldId xmlns:r="http://schemas.openxmlformats.org/officeDocument/2006/relationships" id="281" r:id="Rac6fa22b33784416"/>
    <p:sldId xmlns:r="http://schemas.openxmlformats.org/officeDocument/2006/relationships" id="282" r:id="R5932331aec8e436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b12496be1774732" /><Relationship Type="http://schemas.openxmlformats.org/officeDocument/2006/relationships/slideMaster" Target="/ppt/slideMasters/slideMaster1.xml" Id="Re12c544e4f0c4886" /><Relationship Type="http://schemas.openxmlformats.org/officeDocument/2006/relationships/notesMaster" Target="/ppt/notesMasters/notesMaster1.xml" Id="R1196008141fd4ccc" /><Relationship Type="http://schemas.openxmlformats.org/officeDocument/2006/relationships/presProps" Target="/ppt/presProps.xml" Id="Rae4f4a81808b4c73" /><Relationship Type="http://schemas.openxmlformats.org/officeDocument/2006/relationships/tableStyles" Target="/ppt/tableStyles.xml" Id="R4db67cca6e464561" /><Relationship Type="http://schemas.openxmlformats.org/officeDocument/2006/relationships/slide" Target="/ppt/slides/slide1.xml" Id="Rd70dfa33367a401d" /><Relationship Type="http://schemas.openxmlformats.org/officeDocument/2006/relationships/slide" Target="/ppt/slides/slide2.xml" Id="R78234e779bf84806" /><Relationship Type="http://schemas.openxmlformats.org/officeDocument/2006/relationships/slide" Target="/ppt/slides/slide3.xml" Id="R2d194a4e86eb44c8" /><Relationship Type="http://schemas.openxmlformats.org/officeDocument/2006/relationships/slide" Target="/ppt/slides/slide4.xml" Id="Ra005ad2d8aa049fc" /><Relationship Type="http://schemas.openxmlformats.org/officeDocument/2006/relationships/slide" Target="/ppt/slides/slide5.xml" Id="Rfe7f8e4c21c54229" /><Relationship Type="http://schemas.openxmlformats.org/officeDocument/2006/relationships/slide" Target="/ppt/slides/slide6.xml" Id="Re0791b56a7624d61" /><Relationship Type="http://schemas.openxmlformats.org/officeDocument/2006/relationships/slide" Target="/ppt/slides/slide7.xml" Id="R1ce9f4ed3433440a" /><Relationship Type="http://schemas.openxmlformats.org/officeDocument/2006/relationships/slide" Target="/ppt/slides/slide8.xml" Id="R430979062428401a" /><Relationship Type="http://schemas.openxmlformats.org/officeDocument/2006/relationships/slide" Target="/ppt/slides/slide9.xml" Id="R66d6690042fd456d" /><Relationship Type="http://schemas.openxmlformats.org/officeDocument/2006/relationships/slide" Target="/ppt/slides/slide10.xml" Id="R9c5ba65b86f348c0" /><Relationship Type="http://schemas.openxmlformats.org/officeDocument/2006/relationships/slide" Target="/ppt/slides/slide11.xml" Id="Rea0b7c183a394091" /><Relationship Type="http://schemas.openxmlformats.org/officeDocument/2006/relationships/slide" Target="/ppt/slides/slide12.xml" Id="R8f093cccb3924997" /><Relationship Type="http://schemas.openxmlformats.org/officeDocument/2006/relationships/slide" Target="/ppt/slides/slide13.xml" Id="R1b238119fecd4bea" /><Relationship Type="http://schemas.openxmlformats.org/officeDocument/2006/relationships/slide" Target="/ppt/slides/slide14.xml" Id="Rd44c7043010f4eac" /><Relationship Type="http://schemas.openxmlformats.org/officeDocument/2006/relationships/slide" Target="/ppt/slides/slide15.xml" Id="R4baf0e4b0e504b46" /><Relationship Type="http://schemas.openxmlformats.org/officeDocument/2006/relationships/slide" Target="/ppt/slides/slide16.xml" Id="R42ed476f70864d1c" /><Relationship Type="http://schemas.openxmlformats.org/officeDocument/2006/relationships/slide" Target="/ppt/slides/slide17.xml" Id="R384edd0889a14b57" /><Relationship Type="http://schemas.openxmlformats.org/officeDocument/2006/relationships/slide" Target="/ppt/slides/slide18.xml" Id="R50de331557334e31" /><Relationship Type="http://schemas.openxmlformats.org/officeDocument/2006/relationships/slide" Target="/ppt/slides/slide19.xml" Id="R8de4a21516094e82" /><Relationship Type="http://schemas.openxmlformats.org/officeDocument/2006/relationships/slide" Target="/ppt/slides/slide20.xml" Id="R31b99a0c170b41b4" /><Relationship Type="http://schemas.openxmlformats.org/officeDocument/2006/relationships/slide" Target="/ppt/slides/slide21.xml" Id="R8f89f7418c3e47f4" /><Relationship Type="http://schemas.openxmlformats.org/officeDocument/2006/relationships/slide" Target="/ppt/slides/slide22.xml" Id="R5015b084157d4f9b" /><Relationship Type="http://schemas.openxmlformats.org/officeDocument/2006/relationships/slide" Target="/ppt/slides/slide23.xml" Id="Rf9858cff455f4c47" /><Relationship Type="http://schemas.openxmlformats.org/officeDocument/2006/relationships/slide" Target="/ppt/slides/slide24.xml" Id="Rb5c847d51b8b4d9b" /><Relationship Type="http://schemas.openxmlformats.org/officeDocument/2006/relationships/slide" Target="/ppt/slides/slide25.xml" Id="R2cc13b6f87794e54" /><Relationship Type="http://schemas.openxmlformats.org/officeDocument/2006/relationships/slide" Target="/ppt/slides/slide26.xml" Id="Rac6fa22b33784416" /><Relationship Type="http://schemas.openxmlformats.org/officeDocument/2006/relationships/slide" Target="/ppt/slides/slide27.xml" Id="R5932331aec8e436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9494131dd274eb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f5cb1d925054c51" /><Relationship Type="http://schemas.openxmlformats.org/officeDocument/2006/relationships/notesMaster" Target="/ppt/notesMasters/notesMaster1.xml" Id="R50cecba94bfa4a9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8cc147523dd4407" /><Relationship Type="http://schemas.openxmlformats.org/officeDocument/2006/relationships/notesMaster" Target="/ppt/notesMasters/notesMaster1.xml" Id="R546154225502482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4cd95f5b99014e97" /><Relationship Type="http://schemas.openxmlformats.org/officeDocument/2006/relationships/notesMaster" Target="/ppt/notesMasters/notesMaster1.xml" Id="Rab561a3483534d3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ebb3c5733ef4131" /><Relationship Type="http://schemas.openxmlformats.org/officeDocument/2006/relationships/notesMaster" Target="/ppt/notesMasters/notesMaster1.xml" Id="R2f3bd7d7faed4da4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0644e1499df4cb2" /><Relationship Type="http://schemas.openxmlformats.org/officeDocument/2006/relationships/notesMaster" Target="/ppt/notesMasters/notesMaster1.xml" Id="R3bae094f474e4198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c85bf6f3e43d4200" /><Relationship Type="http://schemas.openxmlformats.org/officeDocument/2006/relationships/notesMaster" Target="/ppt/notesMasters/notesMaster1.xml" Id="R9b18ca674460490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835d0a087f04b8f" /><Relationship Type="http://schemas.openxmlformats.org/officeDocument/2006/relationships/notesMaster" Target="/ppt/notesMasters/notesMaster1.xml" Id="R9b06a48343274d8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5e1ea58c8824057" /><Relationship Type="http://schemas.openxmlformats.org/officeDocument/2006/relationships/notesMaster" Target="/ppt/notesMasters/notesMaster1.xml" Id="R97d4a84beb8943ad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f2994e04e704fe9" /><Relationship Type="http://schemas.openxmlformats.org/officeDocument/2006/relationships/notesMaster" Target="/ppt/notesMasters/notesMaster1.xml" Id="R374e93036fc2408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bef87e9f2a04316" /><Relationship Type="http://schemas.openxmlformats.org/officeDocument/2006/relationships/notesMaster" Target="/ppt/notesMasters/notesMaster1.xml" Id="R9e36adf0abb9423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1006e95786c42e8" /><Relationship Type="http://schemas.openxmlformats.org/officeDocument/2006/relationships/notesMaster" Target="/ppt/notesMasters/notesMaster1.xml" Id="R9756a98ce7c44d9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f370cd5d98d42e2" /><Relationship Type="http://schemas.openxmlformats.org/officeDocument/2006/relationships/notesMaster" Target="/ppt/notesMasters/notesMaster1.xml" Id="R29ff312b51de4a3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6309756da64146" /><Relationship Type="http://schemas.openxmlformats.org/officeDocument/2006/relationships/notesMaster" Target="/ppt/notesMasters/notesMaster1.xml" Id="R14d117f95547461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482a717c31c4410b" /><Relationship Type="http://schemas.openxmlformats.org/officeDocument/2006/relationships/notesMaster" Target="/ppt/notesMasters/notesMaster1.xml" Id="Rd4fd01d5e80c4fe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58d48c468fc4206" /><Relationship Type="http://schemas.openxmlformats.org/officeDocument/2006/relationships/notesMaster" Target="/ppt/notesMasters/notesMaster1.xml" Id="R2429fdf433d8467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d9a6d79d1c5481c" /><Relationship Type="http://schemas.openxmlformats.org/officeDocument/2006/relationships/notesMaster" Target="/ppt/notesMasters/notesMaster1.xml" Id="Ra7e16f3c2e2f472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fcfa7a1eb284cf8" /><Relationship Type="http://schemas.openxmlformats.org/officeDocument/2006/relationships/notesMaster" Target="/ppt/notesMasters/notesMaster1.xml" Id="R7200ff93be51410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f165b27fcde4ced" /><Relationship Type="http://schemas.openxmlformats.org/officeDocument/2006/relationships/notesMaster" Target="/ppt/notesMasters/notesMaster1.xml" Id="R6c0652cb2d5e454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81bd8c7962d4064" /><Relationship Type="http://schemas.openxmlformats.org/officeDocument/2006/relationships/notesMaster" Target="/ppt/notesMasters/notesMaster1.xml" Id="Rda18a9fd7c21471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2c27c3becd7422a" /><Relationship Type="http://schemas.openxmlformats.org/officeDocument/2006/relationships/notesMaster" Target="/ppt/notesMasters/notesMaster1.xml" Id="Ra85e43e2022b4ba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3fb49a36c094ee2" /><Relationship Type="http://schemas.openxmlformats.org/officeDocument/2006/relationships/notesMaster" Target="/ppt/notesMasters/notesMaster1.xml" Id="Rbe7e4a17888a4d6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1a95e8c054f4126" /><Relationship Type="http://schemas.openxmlformats.org/officeDocument/2006/relationships/notesMaster" Target="/ppt/notesMasters/notesMaster1.xml" Id="R67eaeeeb263e473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5096b95b2104744" /><Relationship Type="http://schemas.openxmlformats.org/officeDocument/2006/relationships/notesMaster" Target="/ppt/notesMasters/notesMaster1.xml" Id="Rb4b013862813496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1767f3ca89034341" /><Relationship Type="http://schemas.openxmlformats.org/officeDocument/2006/relationships/notesMaster" Target="/ppt/notesMasters/notesMaster1.xml" Id="R6670a327e62a429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49fd92c425e4ccd" /><Relationship Type="http://schemas.openxmlformats.org/officeDocument/2006/relationships/notesMaster" Target="/ppt/notesMasters/notesMaster1.xml" Id="R59fd3e81e9134c8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3bb525e237241b5" /><Relationship Type="http://schemas.openxmlformats.org/officeDocument/2006/relationships/notesMaster" Target="/ppt/notesMasters/notesMaster1.xml" Id="Rf7e0211f6bb04f0d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8afd4e9ad064f67" /><Relationship Type="http://schemas.openxmlformats.org/officeDocument/2006/relationships/notesMaster" Target="/ppt/notesMasters/notesMaster1.xml" Id="R27759063474f430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97dc53df81f49f7" /><Relationship Type="http://schemas.openxmlformats.org/officeDocument/2006/relationships/image" Target="/ppt/media/image.png" Id="Rcf30012e8c25465c" /><Relationship Type="http://schemas.openxmlformats.org/officeDocument/2006/relationships/image" Target="/ppt/media/image2.png" Id="R71a653cc7a8045a0" /><Relationship Type="http://schemas.openxmlformats.org/officeDocument/2006/relationships/image" Target="/ppt/media/image.jpeg" Id="R2ec692f04d1f413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a2e497f70f84ae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f30012e8c25465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1a653cc7a8045a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c692f04d1f413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abb1b66ad9c4f26" /><Relationship Type="http://schemas.openxmlformats.org/officeDocument/2006/relationships/slideLayout" Target="/ppt/slideLayouts/slideLayout1.xml" Id="R7579e711993044f7" /><Relationship Type="http://schemas.openxmlformats.org/officeDocument/2006/relationships/slideLayout" Target="/ppt/slideLayouts/slideLayout2.xml" Id="R8ded2160db4349b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7579e711993044f7"/>
    <p:sldLayoutId xmlns:r="http://schemas.openxmlformats.org/officeDocument/2006/relationships" id="2147483650" r:id="R8ded2160db4349b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3fe25312b04a4f" /><Relationship Type="http://schemas.openxmlformats.org/officeDocument/2006/relationships/notesSlide" Target="/ppt/notesSlides/notesSlide1.xml" Id="Rab36e8ed22bf437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1c917586a24935" /><Relationship Type="http://schemas.openxmlformats.org/officeDocument/2006/relationships/notesSlide" Target="/ppt/notesSlides/notesSlide2.xml" Id="R0e8c8987c4de4d4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d97ec7a7a064c94" /><Relationship Type="http://schemas.openxmlformats.org/officeDocument/2006/relationships/notesSlide" Target="/ppt/notesSlides/notesSlide3.xml" Id="R1d67eb21da08435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7b60bdff2446d8" /><Relationship Type="http://schemas.openxmlformats.org/officeDocument/2006/relationships/notesSlide" Target="/ppt/notesSlides/notesSlide4.xml" Id="R9e0b211a35aa4d1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e6423af48c4224" /><Relationship Type="http://schemas.openxmlformats.org/officeDocument/2006/relationships/notesSlide" Target="/ppt/notesSlides/notesSlide5.xml" Id="Rc2ae92c897d94c7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809d4280df44e1" /><Relationship Type="http://schemas.openxmlformats.org/officeDocument/2006/relationships/notesSlide" Target="/ppt/notesSlides/notesSlide6.xml" Id="Ree606e6b0ac1404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00c0ae87bc447a" /><Relationship Type="http://schemas.openxmlformats.org/officeDocument/2006/relationships/notesSlide" Target="/ppt/notesSlides/notesSlide7.xml" Id="Rfe45302a5a24454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93df96b66c44f1" /><Relationship Type="http://schemas.openxmlformats.org/officeDocument/2006/relationships/notesSlide" Target="/ppt/notesSlides/notesSlide8.xml" Id="R275cf112ab714fb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c860c8d7f741bc" /><Relationship Type="http://schemas.openxmlformats.org/officeDocument/2006/relationships/notesSlide" Target="/ppt/notesSlides/notesSlide9.xml" Id="R8067e7a4cffc49c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c126f205a64a89" /><Relationship Type="http://schemas.openxmlformats.org/officeDocument/2006/relationships/notesSlide" Target="/ppt/notesSlides/notesSlide10.xml" Id="R5ffee72915ab49f0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d9c6e10aeb4421" /><Relationship Type="http://schemas.openxmlformats.org/officeDocument/2006/relationships/notesSlide" Target="/ppt/notesSlides/notesSlide11.xml" Id="R87a0845ab6524a4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a74b59835c4309" /><Relationship Type="http://schemas.openxmlformats.org/officeDocument/2006/relationships/notesSlide" Target="/ppt/notesSlides/notesSlide12.xml" Id="R3282222dbaf348e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17052a59e74762" /><Relationship Type="http://schemas.openxmlformats.org/officeDocument/2006/relationships/notesSlide" Target="/ppt/notesSlides/notesSlide13.xml" Id="R90ce410c3efd455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ee6f6b4dc44d07" /><Relationship Type="http://schemas.openxmlformats.org/officeDocument/2006/relationships/notesSlide" Target="/ppt/notesSlides/notesSlide14.xml" Id="Re93fdc9e6013453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61d68287d046ab" /><Relationship Type="http://schemas.openxmlformats.org/officeDocument/2006/relationships/notesSlide" Target="/ppt/notesSlides/notesSlide15.xml" Id="Raa6e5766848a489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8b36007b1c4109" /><Relationship Type="http://schemas.openxmlformats.org/officeDocument/2006/relationships/notesSlide" Target="/ppt/notesSlides/notesSlide16.xml" Id="R8efe173e2eb54aa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7703b555b34e5f" /><Relationship Type="http://schemas.openxmlformats.org/officeDocument/2006/relationships/notesSlide" Target="/ppt/notesSlides/notesSlide17.xml" Id="Ra5419dba21d9420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cb7ecdd8d2e495c" /><Relationship Type="http://schemas.openxmlformats.org/officeDocument/2006/relationships/notesSlide" Target="/ppt/notesSlides/notesSlide18.xml" Id="Rf9ab7fe36c79486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73b2c0e518477b" /><Relationship Type="http://schemas.openxmlformats.org/officeDocument/2006/relationships/notesSlide" Target="/ppt/notesSlides/notesSlide19.xml" Id="R4ad1467992244d9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c85bffc40a4100" /><Relationship Type="http://schemas.openxmlformats.org/officeDocument/2006/relationships/notesSlide" Target="/ppt/notesSlides/notesSlide20.xml" Id="Rdff381b971a4454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55c7c3b7fd4e00" /><Relationship Type="http://schemas.openxmlformats.org/officeDocument/2006/relationships/notesSlide" Target="/ppt/notesSlides/notesSlide21.xml" Id="Rca73a7484a154ba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ca602d177648bf" /><Relationship Type="http://schemas.openxmlformats.org/officeDocument/2006/relationships/notesSlide" Target="/ppt/notesSlides/notesSlide22.xml" Id="R1a6f3b28d472495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ab67b166834f91" /><Relationship Type="http://schemas.openxmlformats.org/officeDocument/2006/relationships/notesSlide" Target="/ppt/notesSlides/notesSlide23.xml" Id="Re336c10ca88747ca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a49ae64d844f6d" /><Relationship Type="http://schemas.openxmlformats.org/officeDocument/2006/relationships/notesSlide" Target="/ppt/notesSlides/notesSlide24.xml" Id="R56f4cdca94d245ec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09c40127464336" /><Relationship Type="http://schemas.openxmlformats.org/officeDocument/2006/relationships/notesSlide" Target="/ppt/notesSlides/notesSlide25.xml" Id="R1ca82a724af7460d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da483624a14234" /><Relationship Type="http://schemas.openxmlformats.org/officeDocument/2006/relationships/notesSlide" Target="/ppt/notesSlides/notesSlide26.xml" Id="R6c6145edbbf0485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fe48aab3834bac" /><Relationship Type="http://schemas.openxmlformats.org/officeDocument/2006/relationships/notesSlide" Target="/ppt/notesSlides/notesSlide27.xml" Id="R55e2f0d477b04c4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詩篇第136章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136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  |  Psalms 136:1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你們要稱謝耶和華，因他本為善； 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LORD; for he is good: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  |  Psalms 136:2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你們要稱謝萬神之神，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God of gods: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136:3  |  Psalms 136:3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你們要稱謝萬主之主，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to the Lord of lords: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136:4  |  Psalms 136:4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[稱謝]那獨行大奇事的，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who alone doeth great wonders: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136:5  |  Psalms 136:5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[稱謝]那用智慧造天的，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that by wisdom made the heavens: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136:6  |  Psalms 136:6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[稱謝]那鋪地在水以上的，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that stretched out the earth above the waters: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136:7  |  Psalms 136:7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[稱謝]那造成大光的，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that made great lights: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136:8  |  Psalms 136:8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他造日頭管白晝，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sun to rule by day: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136:9  |  Psalms 136:9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他造月亮星宿管黑夜，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moon and stars to rule by night: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136:10  |  Psalms 136:10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[稱謝]那擊殺埃及人之長子的，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that smote Egypt in their firstborn: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136:11  |  Psalms 136:11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他領以色列人從他們中間出來，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brought out Israel from among them: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136:12  |  Psalms 136:12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他施展大能的手和伸出來的膀臂，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a strong hand, and with a stretched out arm: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136:13  |  Psalms 136:13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[稱謝]那分裂紅海的，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which divided the Red sea into parts: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136:14  |  Psalms 136:14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他領以色列從其中經過， 因他的慈愛永遠長存；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made Israel to pass through the midst of it: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136:15  |  Psalms 136:15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卻把法老和他的軍兵推翻在紅海裏，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overthrew Pharaoh and his host in the Red sea: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136:16  |  Psalms 136:16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[稱謝]那引導自己的民行走曠野的，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which led his people through the wilderness: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136:17  |  Psalms 136:17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[稱謝]那擊殺大君王的，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him which smote great kings: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136:18  |  Psalms 136:18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他殺戮有名的君王， 因他的慈愛永遠長存；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slew famous kings: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136:19  |  Psalms 136:19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就是殺戮亞摩利王西宏， 因他的慈愛永遠長存；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Sihon king of the Amorites: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136:20  |  Psalms 136:20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又殺巴珊王噩，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Og the king of Bashan: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136:21  |  Psalms 136:21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他將他們的地賜他的百姓為業， 因他的慈愛永遠長存；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gave their land for an heritage: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136:22  |  Psalms 136:22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就是賜他的僕人以色列為業，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Even an heritage unto Israel his servant: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136:23  |  Psalms 136:23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他顧念我們在卑微的地步，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remembered us in our low estate: for his mercy endureth for ever: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136:24  |  Psalms 136:24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他救拔我們脫離敵人，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hath redeemed us from our enemies: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136:25  |  Psalms 136:25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他賜糧食給凡有血氣的，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giveth food to all flesh: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136:26  |  Psalms 136:26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你們要稱謝天上的神， 因他的慈愛永遠長存。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God of heaven: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2026-08-26T10:33:07.1150000Z</dcterms:created>
  <dcterms:modified xsi:type="dcterms:W3CDTF">2026-08-26T10:33:07.1150000Z</dcterms:modified>
</coreProperties>
</file>