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6df393597594ddb" /><Relationship Type="http://schemas.openxmlformats.org/officeDocument/2006/relationships/extended-properties" Target="/docProps/app.xml" Id="Re5cd4f37ee3141ed" /><Relationship Type="http://schemas.openxmlformats.org/officeDocument/2006/relationships/officeDocument" Target="/ppt/presentation.xml" Id="Raf407d91ff454603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3e5a3a6c2674456"/>
  </p:sldMasterIdLst>
  <p:notesMasterIdLst>
    <p:notesMasterId xmlns:r="http://schemas.openxmlformats.org/officeDocument/2006/relationships" r:id="R0da0ea37be064def"/>
  </p:notesMasterIdLst>
  <p:sldIdLst>
    <p:sldId xmlns:r="http://schemas.openxmlformats.org/officeDocument/2006/relationships" id="256" r:id="Rc857193d600f49c5"/>
    <p:sldId xmlns:r="http://schemas.openxmlformats.org/officeDocument/2006/relationships" id="257" r:id="R3198b3a79a414191"/>
    <p:sldId xmlns:r="http://schemas.openxmlformats.org/officeDocument/2006/relationships" id="258" r:id="Racdb8395900146a2"/>
    <p:sldId xmlns:r="http://schemas.openxmlformats.org/officeDocument/2006/relationships" id="259" r:id="Rf2bbdd8c66804c15"/>
    <p:sldId xmlns:r="http://schemas.openxmlformats.org/officeDocument/2006/relationships" id="260" r:id="Ra954be6ad55b4dd5"/>
    <p:sldId xmlns:r="http://schemas.openxmlformats.org/officeDocument/2006/relationships" id="261" r:id="Rd1bb0c39932e4156"/>
    <p:sldId xmlns:r="http://schemas.openxmlformats.org/officeDocument/2006/relationships" id="262" r:id="Rd5ab852065754e9c"/>
    <p:sldId xmlns:r="http://schemas.openxmlformats.org/officeDocument/2006/relationships" id="263" r:id="Rddef1efddb764ec8"/>
    <p:sldId xmlns:r="http://schemas.openxmlformats.org/officeDocument/2006/relationships" id="264" r:id="R869a8a033c144984"/>
    <p:sldId xmlns:r="http://schemas.openxmlformats.org/officeDocument/2006/relationships" id="265" r:id="Rfec36182f15e49c3"/>
    <p:sldId xmlns:r="http://schemas.openxmlformats.org/officeDocument/2006/relationships" id="266" r:id="R168276887ec14e83"/>
    <p:sldId xmlns:r="http://schemas.openxmlformats.org/officeDocument/2006/relationships" id="267" r:id="R2522924c57984f76"/>
    <p:sldId xmlns:r="http://schemas.openxmlformats.org/officeDocument/2006/relationships" id="268" r:id="Rff6f0f921cbe438e"/>
    <p:sldId xmlns:r="http://schemas.openxmlformats.org/officeDocument/2006/relationships" id="269" r:id="R373f741c13704f2e"/>
    <p:sldId xmlns:r="http://schemas.openxmlformats.org/officeDocument/2006/relationships" id="270" r:id="R901c2908260249ff"/>
    <p:sldId xmlns:r="http://schemas.openxmlformats.org/officeDocument/2006/relationships" id="271" r:id="R0508a3ba13fc48e2"/>
    <p:sldId xmlns:r="http://schemas.openxmlformats.org/officeDocument/2006/relationships" id="272" r:id="R60f93c43e3e04850"/>
    <p:sldId xmlns:r="http://schemas.openxmlformats.org/officeDocument/2006/relationships" id="273" r:id="R9556285e29224265"/>
    <p:sldId xmlns:r="http://schemas.openxmlformats.org/officeDocument/2006/relationships" id="274" r:id="Rb5571dc8c2ef449e"/>
    <p:sldId xmlns:r="http://schemas.openxmlformats.org/officeDocument/2006/relationships" id="275" r:id="Rc4cef33804d7421c"/>
    <p:sldId xmlns:r="http://schemas.openxmlformats.org/officeDocument/2006/relationships" id="276" r:id="R2cee08933a364205"/>
    <p:sldId xmlns:r="http://schemas.openxmlformats.org/officeDocument/2006/relationships" id="277" r:id="R205a927494ac4657"/>
    <p:sldId xmlns:r="http://schemas.openxmlformats.org/officeDocument/2006/relationships" id="278" r:id="Rf9efdbc6874143f4"/>
    <p:sldId xmlns:r="http://schemas.openxmlformats.org/officeDocument/2006/relationships" id="279" r:id="R762a354662ba45ea"/>
    <p:sldId xmlns:r="http://schemas.openxmlformats.org/officeDocument/2006/relationships" id="280" r:id="R18f07b08cd964d98"/>
    <p:sldId xmlns:r="http://schemas.openxmlformats.org/officeDocument/2006/relationships" id="281" r:id="R13d09e11a0b34e3a"/>
    <p:sldId xmlns:r="http://schemas.openxmlformats.org/officeDocument/2006/relationships" id="282" r:id="Rb5c232713aac4287"/>
    <p:sldId xmlns:r="http://schemas.openxmlformats.org/officeDocument/2006/relationships" id="283" r:id="R7b8e437011d040bf"/>
    <p:sldId xmlns:r="http://schemas.openxmlformats.org/officeDocument/2006/relationships" id="284" r:id="R2200c6a480f24ca6"/>
    <p:sldId xmlns:r="http://schemas.openxmlformats.org/officeDocument/2006/relationships" id="285" r:id="Re8564f102cd74b21"/>
    <p:sldId xmlns:r="http://schemas.openxmlformats.org/officeDocument/2006/relationships" id="286" r:id="Ree7b129a75034e16"/>
    <p:sldId xmlns:r="http://schemas.openxmlformats.org/officeDocument/2006/relationships" id="287" r:id="Rac10ea128a564cf0"/>
    <p:sldId xmlns:r="http://schemas.openxmlformats.org/officeDocument/2006/relationships" id="288" r:id="R7fe3c19538f94826"/>
    <p:sldId xmlns:r="http://schemas.openxmlformats.org/officeDocument/2006/relationships" id="289" r:id="Rea4d3f37e1fb4594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c8792cf3aa34fbf" /><Relationship Type="http://schemas.openxmlformats.org/officeDocument/2006/relationships/slideMaster" Target="/ppt/slideMasters/slideMaster1.xml" Id="R83e5a3a6c2674456" /><Relationship Type="http://schemas.openxmlformats.org/officeDocument/2006/relationships/notesMaster" Target="/ppt/notesMasters/notesMaster1.xml" Id="R0da0ea37be064def" /><Relationship Type="http://schemas.openxmlformats.org/officeDocument/2006/relationships/presProps" Target="/ppt/presProps.xml" Id="R81b4a0da0fcf43bc" /><Relationship Type="http://schemas.openxmlformats.org/officeDocument/2006/relationships/tableStyles" Target="/ppt/tableStyles.xml" Id="Rb31d839a4f074b22" /><Relationship Type="http://schemas.openxmlformats.org/officeDocument/2006/relationships/slide" Target="/ppt/slides/slide1.xml" Id="Rc857193d600f49c5" /><Relationship Type="http://schemas.openxmlformats.org/officeDocument/2006/relationships/slide" Target="/ppt/slides/slide2.xml" Id="R3198b3a79a414191" /><Relationship Type="http://schemas.openxmlformats.org/officeDocument/2006/relationships/slide" Target="/ppt/slides/slide3.xml" Id="Racdb8395900146a2" /><Relationship Type="http://schemas.openxmlformats.org/officeDocument/2006/relationships/slide" Target="/ppt/slides/slide4.xml" Id="Rf2bbdd8c66804c15" /><Relationship Type="http://schemas.openxmlformats.org/officeDocument/2006/relationships/slide" Target="/ppt/slides/slide5.xml" Id="Ra954be6ad55b4dd5" /><Relationship Type="http://schemas.openxmlformats.org/officeDocument/2006/relationships/slide" Target="/ppt/slides/slide6.xml" Id="Rd1bb0c39932e4156" /><Relationship Type="http://schemas.openxmlformats.org/officeDocument/2006/relationships/slide" Target="/ppt/slides/slide7.xml" Id="Rd5ab852065754e9c" /><Relationship Type="http://schemas.openxmlformats.org/officeDocument/2006/relationships/slide" Target="/ppt/slides/slide8.xml" Id="Rddef1efddb764ec8" /><Relationship Type="http://schemas.openxmlformats.org/officeDocument/2006/relationships/slide" Target="/ppt/slides/slide9.xml" Id="R869a8a033c144984" /><Relationship Type="http://schemas.openxmlformats.org/officeDocument/2006/relationships/slide" Target="/ppt/slides/slide10.xml" Id="Rfec36182f15e49c3" /><Relationship Type="http://schemas.openxmlformats.org/officeDocument/2006/relationships/slide" Target="/ppt/slides/slide11.xml" Id="R168276887ec14e83" /><Relationship Type="http://schemas.openxmlformats.org/officeDocument/2006/relationships/slide" Target="/ppt/slides/slide12.xml" Id="R2522924c57984f76" /><Relationship Type="http://schemas.openxmlformats.org/officeDocument/2006/relationships/slide" Target="/ppt/slides/slide13.xml" Id="Rff6f0f921cbe438e" /><Relationship Type="http://schemas.openxmlformats.org/officeDocument/2006/relationships/slide" Target="/ppt/slides/slide14.xml" Id="R373f741c13704f2e" /><Relationship Type="http://schemas.openxmlformats.org/officeDocument/2006/relationships/slide" Target="/ppt/slides/slide15.xml" Id="R901c2908260249ff" /><Relationship Type="http://schemas.openxmlformats.org/officeDocument/2006/relationships/slide" Target="/ppt/slides/slide16.xml" Id="R0508a3ba13fc48e2" /><Relationship Type="http://schemas.openxmlformats.org/officeDocument/2006/relationships/slide" Target="/ppt/slides/slide17.xml" Id="R60f93c43e3e04850" /><Relationship Type="http://schemas.openxmlformats.org/officeDocument/2006/relationships/slide" Target="/ppt/slides/slide18.xml" Id="R9556285e29224265" /><Relationship Type="http://schemas.openxmlformats.org/officeDocument/2006/relationships/slide" Target="/ppt/slides/slide19.xml" Id="Rb5571dc8c2ef449e" /><Relationship Type="http://schemas.openxmlformats.org/officeDocument/2006/relationships/slide" Target="/ppt/slides/slide20.xml" Id="Rc4cef33804d7421c" /><Relationship Type="http://schemas.openxmlformats.org/officeDocument/2006/relationships/slide" Target="/ppt/slides/slide21.xml" Id="R2cee08933a364205" /><Relationship Type="http://schemas.openxmlformats.org/officeDocument/2006/relationships/slide" Target="/ppt/slides/slide22.xml" Id="R205a927494ac4657" /><Relationship Type="http://schemas.openxmlformats.org/officeDocument/2006/relationships/slide" Target="/ppt/slides/slide23.xml" Id="Rf9efdbc6874143f4" /><Relationship Type="http://schemas.openxmlformats.org/officeDocument/2006/relationships/slide" Target="/ppt/slides/slide24.xml" Id="R762a354662ba45ea" /><Relationship Type="http://schemas.openxmlformats.org/officeDocument/2006/relationships/slide" Target="/ppt/slides/slide25.xml" Id="R18f07b08cd964d98" /><Relationship Type="http://schemas.openxmlformats.org/officeDocument/2006/relationships/slide" Target="/ppt/slides/slide26.xml" Id="R13d09e11a0b34e3a" /><Relationship Type="http://schemas.openxmlformats.org/officeDocument/2006/relationships/slide" Target="/ppt/slides/slide27.xml" Id="Rb5c232713aac4287" /><Relationship Type="http://schemas.openxmlformats.org/officeDocument/2006/relationships/slide" Target="/ppt/slides/slide28.xml" Id="R7b8e437011d040bf" /><Relationship Type="http://schemas.openxmlformats.org/officeDocument/2006/relationships/slide" Target="/ppt/slides/slide29.xml" Id="R2200c6a480f24ca6" /><Relationship Type="http://schemas.openxmlformats.org/officeDocument/2006/relationships/slide" Target="/ppt/slides/slide30.xml" Id="Re8564f102cd74b21" /><Relationship Type="http://schemas.openxmlformats.org/officeDocument/2006/relationships/slide" Target="/ppt/slides/slide31.xml" Id="Ree7b129a75034e16" /><Relationship Type="http://schemas.openxmlformats.org/officeDocument/2006/relationships/slide" Target="/ppt/slides/slide32.xml" Id="Rac10ea128a564cf0" /><Relationship Type="http://schemas.openxmlformats.org/officeDocument/2006/relationships/slide" Target="/ppt/slides/slide33.xml" Id="R7fe3c19538f94826" /><Relationship Type="http://schemas.openxmlformats.org/officeDocument/2006/relationships/slide" Target="/ppt/slides/slide34.xml" Id="Rea4d3f37e1fb459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fc0efb73bd3417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9e581f04f6b4735" /><Relationship Type="http://schemas.openxmlformats.org/officeDocument/2006/relationships/notesMaster" Target="/ppt/notesMasters/notesMaster1.xml" Id="Re56086883b6145f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dca6b70e49e4979" /><Relationship Type="http://schemas.openxmlformats.org/officeDocument/2006/relationships/notesMaster" Target="/ppt/notesMasters/notesMaster1.xml" Id="Rf712ccee12684cd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e4f4ac42bd24e21" /><Relationship Type="http://schemas.openxmlformats.org/officeDocument/2006/relationships/notesMaster" Target="/ppt/notesMasters/notesMaster1.xml" Id="Re8ab0c1081234e4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f4c79cdaa3c4384" /><Relationship Type="http://schemas.openxmlformats.org/officeDocument/2006/relationships/notesMaster" Target="/ppt/notesMasters/notesMaster1.xml" Id="R045a6ded1f2a44e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233bf6de80543cd" /><Relationship Type="http://schemas.openxmlformats.org/officeDocument/2006/relationships/notesMaster" Target="/ppt/notesMasters/notesMaster1.xml" Id="R39374bb8e7684bf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7f295562327540f6" /><Relationship Type="http://schemas.openxmlformats.org/officeDocument/2006/relationships/notesMaster" Target="/ppt/notesMasters/notesMaster1.xml" Id="Rdee04b6283f8414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eabcf55b08b4077" /><Relationship Type="http://schemas.openxmlformats.org/officeDocument/2006/relationships/notesMaster" Target="/ppt/notesMasters/notesMaster1.xml" Id="R35bdf6d2a8114ce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7f6e480cb01c4483" /><Relationship Type="http://schemas.openxmlformats.org/officeDocument/2006/relationships/notesMaster" Target="/ppt/notesMasters/notesMaster1.xml" Id="R67ca78368065432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32f85305a314b6f" /><Relationship Type="http://schemas.openxmlformats.org/officeDocument/2006/relationships/notesMaster" Target="/ppt/notesMasters/notesMaster1.xml" Id="R4f85ecd49d6e4c94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0247147b8474efa" /><Relationship Type="http://schemas.openxmlformats.org/officeDocument/2006/relationships/notesMaster" Target="/ppt/notesMasters/notesMaster1.xml" Id="Rb83c81e3ad1549f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a20a619d0f642fd" /><Relationship Type="http://schemas.openxmlformats.org/officeDocument/2006/relationships/notesMaster" Target="/ppt/notesMasters/notesMaster1.xml" Id="Rba04b19e77434f9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9775aaa1c5a64441" /><Relationship Type="http://schemas.openxmlformats.org/officeDocument/2006/relationships/notesMaster" Target="/ppt/notesMasters/notesMaster1.xml" Id="R37bfae24f2f3410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78aefecfef74719" /><Relationship Type="http://schemas.openxmlformats.org/officeDocument/2006/relationships/notesMaster" Target="/ppt/notesMasters/notesMaster1.xml" Id="R6f726d1b94b0427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4bf15e88c234447" /><Relationship Type="http://schemas.openxmlformats.org/officeDocument/2006/relationships/notesMaster" Target="/ppt/notesMasters/notesMaster1.xml" Id="R8eabd82e83d24ac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fff1a2bdef84db4" /><Relationship Type="http://schemas.openxmlformats.org/officeDocument/2006/relationships/notesMaster" Target="/ppt/notesMasters/notesMaster1.xml" Id="R06cb09d45b1d41f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2b9c4b7fa1844ea" /><Relationship Type="http://schemas.openxmlformats.org/officeDocument/2006/relationships/notesMaster" Target="/ppt/notesMasters/notesMaster1.xml" Id="R618a9fbf2ce44152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e316c5a8a20465a" /><Relationship Type="http://schemas.openxmlformats.org/officeDocument/2006/relationships/notesMaster" Target="/ppt/notesMasters/notesMaster1.xml" Id="R65d2b7b3f1e0486d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5bdd17c78af4187" /><Relationship Type="http://schemas.openxmlformats.org/officeDocument/2006/relationships/notesMaster" Target="/ppt/notesMasters/notesMaster1.xml" Id="R7c7e475edfac445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e5325c4618a34b1c" /><Relationship Type="http://schemas.openxmlformats.org/officeDocument/2006/relationships/notesMaster" Target="/ppt/notesMasters/notesMaster1.xml" Id="R15f90133a5f44b2d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e6594a332fa47c5" /><Relationship Type="http://schemas.openxmlformats.org/officeDocument/2006/relationships/notesMaster" Target="/ppt/notesMasters/notesMaster1.xml" Id="R7c3866eb2576415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e764c817efd45c7" /><Relationship Type="http://schemas.openxmlformats.org/officeDocument/2006/relationships/notesMaster" Target="/ppt/notesMasters/notesMaster1.xml" Id="R1c73c854b49f454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d870c8dfac34ee3" /><Relationship Type="http://schemas.openxmlformats.org/officeDocument/2006/relationships/notesMaster" Target="/ppt/notesMasters/notesMaster1.xml" Id="R06d9d202b61c40e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261dd6b7b244ccd" /><Relationship Type="http://schemas.openxmlformats.org/officeDocument/2006/relationships/notesMaster" Target="/ppt/notesMasters/notesMaster1.xml" Id="R7bdd049915fb498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f60de44f4c44fc4" /><Relationship Type="http://schemas.openxmlformats.org/officeDocument/2006/relationships/notesMaster" Target="/ppt/notesMasters/notesMaster1.xml" Id="Ra530066bdf8c457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653533c6b92433a" /><Relationship Type="http://schemas.openxmlformats.org/officeDocument/2006/relationships/notesMaster" Target="/ppt/notesMasters/notesMaster1.xml" Id="R262d7296cefd495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916c505b163a4d69" /><Relationship Type="http://schemas.openxmlformats.org/officeDocument/2006/relationships/notesMaster" Target="/ppt/notesMasters/notesMaster1.xml" Id="R1a38baae979445f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6d3d889f9c644146" /><Relationship Type="http://schemas.openxmlformats.org/officeDocument/2006/relationships/notesMaster" Target="/ppt/notesMasters/notesMaster1.xml" Id="Rb7e5ca35f3904f1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1b9168e937246e9" /><Relationship Type="http://schemas.openxmlformats.org/officeDocument/2006/relationships/notesMaster" Target="/ppt/notesMasters/notesMaster1.xml" Id="R718ef1f007fd423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646ab995c44428c" /><Relationship Type="http://schemas.openxmlformats.org/officeDocument/2006/relationships/notesMaster" Target="/ppt/notesMasters/notesMaster1.xml" Id="R14aac81427204dd5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6831a8ad5054270" /><Relationship Type="http://schemas.openxmlformats.org/officeDocument/2006/relationships/notesMaster" Target="/ppt/notesMasters/notesMaster1.xml" Id="Ra16ca1531a274e07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e2b1f583f87844df" /><Relationship Type="http://schemas.openxmlformats.org/officeDocument/2006/relationships/notesMaster" Target="/ppt/notesMasters/notesMaster1.xml" Id="R1217a5e6bae0431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387258fb1dc4ae3" /><Relationship Type="http://schemas.openxmlformats.org/officeDocument/2006/relationships/notesMaster" Target="/ppt/notesMasters/notesMaster1.xml" Id="Re08bb9b19f47423f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59e3e932e12b4a68" /><Relationship Type="http://schemas.openxmlformats.org/officeDocument/2006/relationships/notesMaster" Target="/ppt/notesMasters/notesMaster1.xml" Id="Rc51b544564da469c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316e2811606f4f15" /><Relationship Type="http://schemas.openxmlformats.org/officeDocument/2006/relationships/notesMaster" Target="/ppt/notesMasters/notesMaster1.xml" Id="Rf76c5a113e4a452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535e755f2ae43d0" /><Relationship Type="http://schemas.openxmlformats.org/officeDocument/2006/relationships/image" Target="/ppt/media/image.png" Id="R4ab8038ad95849a6" /><Relationship Type="http://schemas.openxmlformats.org/officeDocument/2006/relationships/image" Target="/ppt/media/image2.png" Id="Ra3a0864559a2418c" /><Relationship Type="http://schemas.openxmlformats.org/officeDocument/2006/relationships/image" Target="/ppt/media/image.jpeg" Id="R57c80d31f9a5457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ddf8d1433f4458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4ab8038ad95849a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a3a0864559a2418c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c80d31f9a5457a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2de73a95d074a80" /><Relationship Type="http://schemas.openxmlformats.org/officeDocument/2006/relationships/slideLayout" Target="/ppt/slideLayouts/slideLayout1.xml" Id="R5b52bfd2317c481f" /><Relationship Type="http://schemas.openxmlformats.org/officeDocument/2006/relationships/slideLayout" Target="/ppt/slideLayouts/slideLayout2.xml" Id="R209b0dce19504be6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b52bfd2317c481f"/>
    <p:sldLayoutId xmlns:r="http://schemas.openxmlformats.org/officeDocument/2006/relationships" id="2147483650" r:id="R209b0dce19504be6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f8667920b24346" /><Relationship Type="http://schemas.openxmlformats.org/officeDocument/2006/relationships/notesSlide" Target="/ppt/notesSlides/notesSlide1.xml" Id="R759600cc1f8f42a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aaf3ac8ce14793" /><Relationship Type="http://schemas.openxmlformats.org/officeDocument/2006/relationships/notesSlide" Target="/ppt/notesSlides/notesSlide2.xml" Id="R97e37b98c4b54be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f224ce124c4dc0" /><Relationship Type="http://schemas.openxmlformats.org/officeDocument/2006/relationships/notesSlide" Target="/ppt/notesSlides/notesSlide3.xml" Id="Rd58d5fe4605c4318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4d7983c0a14433" /><Relationship Type="http://schemas.openxmlformats.org/officeDocument/2006/relationships/notesSlide" Target="/ppt/notesSlides/notesSlide4.xml" Id="Rac0a14a734fb404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29feb44c084f6f" /><Relationship Type="http://schemas.openxmlformats.org/officeDocument/2006/relationships/notesSlide" Target="/ppt/notesSlides/notesSlide5.xml" Id="R614a0b2c44bc4cc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0dacce2d5d4321" /><Relationship Type="http://schemas.openxmlformats.org/officeDocument/2006/relationships/notesSlide" Target="/ppt/notesSlides/notesSlide6.xml" Id="R88d6c746274440d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2274b2330e4aa4" /><Relationship Type="http://schemas.openxmlformats.org/officeDocument/2006/relationships/notesSlide" Target="/ppt/notesSlides/notesSlide7.xml" Id="R9a9e8fbfcad04eb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2cfcdcb279423f" /><Relationship Type="http://schemas.openxmlformats.org/officeDocument/2006/relationships/notesSlide" Target="/ppt/notesSlides/notesSlide8.xml" Id="Rd4f744d9961747b7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057b6da6fd24bb9" /><Relationship Type="http://schemas.openxmlformats.org/officeDocument/2006/relationships/notesSlide" Target="/ppt/notesSlides/notesSlide9.xml" Id="R699dab0b040b4bc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db7465d59c4500" /><Relationship Type="http://schemas.openxmlformats.org/officeDocument/2006/relationships/notesSlide" Target="/ppt/notesSlides/notesSlide10.xml" Id="R928acb3df93f482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ee829c04af44eec" /><Relationship Type="http://schemas.openxmlformats.org/officeDocument/2006/relationships/notesSlide" Target="/ppt/notesSlides/notesSlide11.xml" Id="R9c123b2abd0b4bb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69ab6388fc4de9" /><Relationship Type="http://schemas.openxmlformats.org/officeDocument/2006/relationships/notesSlide" Target="/ppt/notesSlides/notesSlide12.xml" Id="R921c3eb9872b449e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20d8d88078848ee" /><Relationship Type="http://schemas.openxmlformats.org/officeDocument/2006/relationships/notesSlide" Target="/ppt/notesSlides/notesSlide13.xml" Id="R21782a8c0ea8479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6b6743113d4855" /><Relationship Type="http://schemas.openxmlformats.org/officeDocument/2006/relationships/notesSlide" Target="/ppt/notesSlides/notesSlide14.xml" Id="R2d2f0c05e15d4dd8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2d197d7df04d55" /><Relationship Type="http://schemas.openxmlformats.org/officeDocument/2006/relationships/notesSlide" Target="/ppt/notesSlides/notesSlide15.xml" Id="Rc491792ea35d4deb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8a4d9c12e24958" /><Relationship Type="http://schemas.openxmlformats.org/officeDocument/2006/relationships/notesSlide" Target="/ppt/notesSlides/notesSlide16.xml" Id="Rcf8888c212154d0e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8f54ba1042846f9" /><Relationship Type="http://schemas.openxmlformats.org/officeDocument/2006/relationships/notesSlide" Target="/ppt/notesSlides/notesSlide17.xml" Id="Rc2a23ab1a6574135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88d066830f4f2f" /><Relationship Type="http://schemas.openxmlformats.org/officeDocument/2006/relationships/notesSlide" Target="/ppt/notesSlides/notesSlide18.xml" Id="R32dbd3554ad04ea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90d913df214350" /><Relationship Type="http://schemas.openxmlformats.org/officeDocument/2006/relationships/notesSlide" Target="/ppt/notesSlides/notesSlide19.xml" Id="Rdfd5d2cb19464880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873168b6e54ae1" /><Relationship Type="http://schemas.openxmlformats.org/officeDocument/2006/relationships/notesSlide" Target="/ppt/notesSlides/notesSlide20.xml" Id="R7cbcf10bc18a47f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eb871e60d14cf6" /><Relationship Type="http://schemas.openxmlformats.org/officeDocument/2006/relationships/notesSlide" Target="/ppt/notesSlides/notesSlide21.xml" Id="R5aa472ade00a4b8c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55087546f04535" /><Relationship Type="http://schemas.openxmlformats.org/officeDocument/2006/relationships/notesSlide" Target="/ppt/notesSlides/notesSlide22.xml" Id="Rfc976c4b7fa64ef5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028e93a0464bb5" /><Relationship Type="http://schemas.openxmlformats.org/officeDocument/2006/relationships/notesSlide" Target="/ppt/notesSlides/notesSlide23.xml" Id="R18d61cb718ff452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81cb15133a48f9" /><Relationship Type="http://schemas.openxmlformats.org/officeDocument/2006/relationships/notesSlide" Target="/ppt/notesSlides/notesSlide24.xml" Id="R5cf5da53f0574f25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f4ca8d917744f7" /><Relationship Type="http://schemas.openxmlformats.org/officeDocument/2006/relationships/notesSlide" Target="/ppt/notesSlides/notesSlide25.xml" Id="R0f93ec3d265446f4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fb5560816584acf" /><Relationship Type="http://schemas.openxmlformats.org/officeDocument/2006/relationships/notesSlide" Target="/ppt/notesSlides/notesSlide26.xml" Id="Rfb5511a617be461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775bdf8e7d4638" /><Relationship Type="http://schemas.openxmlformats.org/officeDocument/2006/relationships/notesSlide" Target="/ppt/notesSlides/notesSlide27.xml" Id="R776afc5725db4116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d02cd69e844d6e" /><Relationship Type="http://schemas.openxmlformats.org/officeDocument/2006/relationships/notesSlide" Target="/ppt/notesSlides/notesSlide28.xml" Id="R732b11e06388472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b2ddabcb30e4ce7" /><Relationship Type="http://schemas.openxmlformats.org/officeDocument/2006/relationships/notesSlide" Target="/ppt/notesSlides/notesSlide29.xml" Id="Rf496b78a63c74670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85ad23c9b34d0c" /><Relationship Type="http://schemas.openxmlformats.org/officeDocument/2006/relationships/notesSlide" Target="/ppt/notesSlides/notesSlide30.xml" Id="Rb194082752e74fc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976e56ce6fb4e8f" /><Relationship Type="http://schemas.openxmlformats.org/officeDocument/2006/relationships/notesSlide" Target="/ppt/notesSlides/notesSlide31.xml" Id="R038250023aa7452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8ef83aaa5546bc" /><Relationship Type="http://schemas.openxmlformats.org/officeDocument/2006/relationships/notesSlide" Target="/ppt/notesSlides/notesSlide32.xml" Id="R3ebadd4d0b844fd3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17af698af0474b" /><Relationship Type="http://schemas.openxmlformats.org/officeDocument/2006/relationships/notesSlide" Target="/ppt/notesSlides/notesSlide33.xml" Id="R4a22c6cb69724a1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52db82e3e4438c" /><Relationship Type="http://schemas.openxmlformats.org/officeDocument/2006/relationships/notesSlide" Target="/ppt/notesSlides/notesSlide34.xml" Id="Re28a66a8eddd4fc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  |  Proverbs 16:1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心中的謀算在乎人； 舌頭的應對由於耶和華。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preparations of the heart in man, and the answer of the tongue, is from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  |  Proverbs 16:2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人一切所行的，在自己眼中看為清潔； 惟有耶和華衡量人心。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All the ways of a man are clean in his own eyes; but the LORD weigheth the spirits.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16:3  |  Proverbs 16:3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你所做的，要交託耶和華， 你所謀的，就必成立。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Commit thy works unto the LORD, and thy thoughts shall be established.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16:4  |  Proverbs 16:4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耶和華所造的，各適其用； 就是惡人也為禍患的日子所造。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made all things for himself: yea, even the wicked for the day of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16:5  |  Proverbs 16:5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凡心裏驕傲的，為耶和華所憎惡； [雖然]連手，他必不免受罰。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Every one that is proud in heart is an abomination to the LORD: though hand join in hand, he shall not be unpunished.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16:6  |  Proverbs 16:6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因憐憫誠實，罪孽得贖； 敬畏耶和華的，遠離惡事。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mercy and truth iniquity is purged: and by the fear of the LORD men depart from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16:7  |  Proverbs 16:7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人所行的，若蒙耶和華喜悅， 耶和華也使他的仇敵與他和好。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a man’s ways please the LORD, he maketh even his enemies to be at peace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16:8  |  Proverbs 16:8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多有財利，行事不義， 不如少有財利，行事公義。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is a little with righteousness than great revenues without 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16:9  |  Proverbs 16:9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人心籌算自己的道路； 惟耶和華指引他的腳步。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man’s heart deviseth his way: but the LORD directeth his steps.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16:10  |  Proverbs 16:10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王的嘴中有神語， 審判之時，他的口必不差錯。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divine sentence is in the lips of the king: his mouth transgresseth not in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16:11  |  Proverbs 16:11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公道的天平和秤都屬耶和華； 囊中一切法碼都為他所定。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just weight and balance are the LORD’s: all the weights of the bag are his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16:12  |  Proverbs 16:12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作惡，為王所憎惡， 因國位是靠公義堅立。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an abomination to kings to commit wickedness: for the throne is established by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16:13  |  Proverbs 16:13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公義的嘴為王所喜悅； 說正直話的，為王所喜愛。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Righteous lips are the delight of kings; and they love him that speaketh 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16:14  |  Proverbs 16:14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王的震怒如殺人的使者； 但智慧人能止息王怒。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wrath of a king is as messengers of death: but a wise man will pacify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16:15  |  Proverbs 16:15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王的臉光使人有生命； 王的恩典好像春雲時雨。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light of the king’s countenance is life; and his favour is as a cloud of the latter rain.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16:16  |  Proverbs 16:16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得智慧勝似得金子； 選聰明強如選銀子。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much better is it to get wisdom than gold! and to get understanding rather to be chosen than silver!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16:17  |  Proverbs 16:17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正直人的道是遠離惡事； 謹守己路的，是保全性命。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highway of the upright is to depart from evil: he that keepeth his way preserveth his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16:18  |  Proverbs 16:18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驕傲在敗壞以先； 狂心在跌倒之前。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Pride goeth before destruction, and an haughty spirit before a fall.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16:19  |  Proverbs 16:19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心裏謙卑與窮乏人來往， 強如將擄物與驕傲人同分。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Better it is to be of an humble spirit with the lowly, than to divide the spoil with the proud.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16:20  |  Proverbs 16:20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謹守訓言的，必得好處； 倚靠耶和華的，便為有福。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handleth a matter wisely shall find good: and whoso trusteth in the LORD, happy is he.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16:21  |  Proverbs 16:21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心中有智慧，必稱為通達人； 嘴中的甜言，加增人的學問。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wise in heart shall be called prudent: and the sweetness of the lips increaseth learning.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16:22  |  Proverbs 16:22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人有智慧就有生命的泉源； 愚昧人必被愚昧懲治。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Understanding is a wellspring of life unto him that hath it: but the instruction of fools is folly.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16:23  |  Proverbs 16:23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智慧人的心教訓他的口， 又使他的嘴增長學問。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heart of the wise teacheth his mouth, and addeth learning to his lips.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16:24  |  Proverbs 16:24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良言[如同]蜂房， 使心覺甘甜，使骨得醫治。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Pleasant words are as an honeycomb, sweet to the soul, and health to the bones.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16:25  |  Proverbs 16:25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有一條路，人以為正， 至終成為死亡之路。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a way that seemeth right unto a man, but the end thereof are the ways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16:26  |  Proverbs 16:26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勞力人的胃口使他勞力， 因為他的口腹催逼他。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laboureth laboureth for himself; for his mouth craveth it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16:27  |  Proverbs 16:27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匪徒圖謀奸惡， 嘴上彷彿有燒焦的火。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ungodly man diggeth up evil: and in his lips there is as a burning fire.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16:28  |  Proverbs 16:28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乖僻人播散紛爭； 傳舌的，離間密友。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froward man soweth strife: and a whisperer separateth chief friends.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16:29  |  Proverbs 16:29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強暴人誘惑鄰舍， 領他走不善之道。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violent man enticeth his neighbour, and leadeth him into the way that is not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16:30  |  Proverbs 16:30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眼目緊合的，圖謀乖僻； 嘴唇緊閉的，成就邪惡。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shutteth his eyes to devise froward things: moving his lips he bringeth evil to pass.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16:31  |  Proverbs 16:31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白髮是榮耀的冠冕， 在公義的道上必能得着。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hoary head is a crown of glory, if it be found in the way of righteousness.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16:32  |  Proverbs 16:32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不輕易發怒的，勝過勇士； 治服己心的，強如取城。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slow to anger is better than the mighty; and he that ruleth his spirit than he that taketh a city.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16:33  |  Proverbs 16:33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籤放在懷裏， 定事由耶和華。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lot is cast into the lap; but the whole disposing thereof is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2026-08-26T10:34:20.2110000Z</dcterms:created>
  <dcterms:modified xsi:type="dcterms:W3CDTF">2026-08-26T10:34:20.2110000Z</dcterms:modified>
</coreProperties>
</file>