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056a8aee754407e" /><Relationship Type="http://schemas.openxmlformats.org/officeDocument/2006/relationships/extended-properties" Target="/docProps/app.xml" Id="R3079b1585bf54261" /><Relationship Type="http://schemas.openxmlformats.org/officeDocument/2006/relationships/officeDocument" Target="/ppt/presentation.xml" Id="Rfe9191b1618d40a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1671d10622c14178"/>
  </p:sldMasterIdLst>
  <p:notesMasterIdLst>
    <p:notesMasterId xmlns:r="http://schemas.openxmlformats.org/officeDocument/2006/relationships" r:id="R541ccbd483814e7b"/>
  </p:notesMasterIdLst>
  <p:sldIdLst>
    <p:sldId xmlns:r="http://schemas.openxmlformats.org/officeDocument/2006/relationships" id="256" r:id="R6388d1ff29e742ad"/>
    <p:sldId xmlns:r="http://schemas.openxmlformats.org/officeDocument/2006/relationships" id="257" r:id="R8bb8e126ecd346ce"/>
    <p:sldId xmlns:r="http://schemas.openxmlformats.org/officeDocument/2006/relationships" id="258" r:id="R598f3875344c4122"/>
    <p:sldId xmlns:r="http://schemas.openxmlformats.org/officeDocument/2006/relationships" id="259" r:id="Rdafbf36df2fb4a7c"/>
    <p:sldId xmlns:r="http://schemas.openxmlformats.org/officeDocument/2006/relationships" id="260" r:id="R6243db8765dd4fbe"/>
    <p:sldId xmlns:r="http://schemas.openxmlformats.org/officeDocument/2006/relationships" id="261" r:id="R61cb4dfdea7d4624"/>
    <p:sldId xmlns:r="http://schemas.openxmlformats.org/officeDocument/2006/relationships" id="262" r:id="Rcd78ea891b284ff1"/>
    <p:sldId xmlns:r="http://schemas.openxmlformats.org/officeDocument/2006/relationships" id="263" r:id="R27fbed62e7d04d12"/>
    <p:sldId xmlns:r="http://schemas.openxmlformats.org/officeDocument/2006/relationships" id="264" r:id="R755c84cb5a1f4e70"/>
    <p:sldId xmlns:r="http://schemas.openxmlformats.org/officeDocument/2006/relationships" id="265" r:id="R6002fca13aca430d"/>
    <p:sldId xmlns:r="http://schemas.openxmlformats.org/officeDocument/2006/relationships" id="266" r:id="R2ba7619660b240de"/>
    <p:sldId xmlns:r="http://schemas.openxmlformats.org/officeDocument/2006/relationships" id="267" r:id="Rf6960ea2e16a48b6"/>
    <p:sldId xmlns:r="http://schemas.openxmlformats.org/officeDocument/2006/relationships" id="268" r:id="R4a68cad722454650"/>
    <p:sldId xmlns:r="http://schemas.openxmlformats.org/officeDocument/2006/relationships" id="269" r:id="Rcef78143d86c4587"/>
    <p:sldId xmlns:r="http://schemas.openxmlformats.org/officeDocument/2006/relationships" id="270" r:id="R3431c8806a81428e"/>
    <p:sldId xmlns:r="http://schemas.openxmlformats.org/officeDocument/2006/relationships" id="271" r:id="Rc4c5ef066cb048a3"/>
    <p:sldId xmlns:r="http://schemas.openxmlformats.org/officeDocument/2006/relationships" id="272" r:id="Rbb958ec5f5b048bb"/>
    <p:sldId xmlns:r="http://schemas.openxmlformats.org/officeDocument/2006/relationships" id="273" r:id="Rcc0e60156d654741"/>
    <p:sldId xmlns:r="http://schemas.openxmlformats.org/officeDocument/2006/relationships" id="274" r:id="Raeaa4230599f4c56"/>
    <p:sldId xmlns:r="http://schemas.openxmlformats.org/officeDocument/2006/relationships" id="275" r:id="R81ccc613f8bf4ee1"/>
    <p:sldId xmlns:r="http://schemas.openxmlformats.org/officeDocument/2006/relationships" id="276" r:id="Ra1056034f3724483"/>
    <p:sldId xmlns:r="http://schemas.openxmlformats.org/officeDocument/2006/relationships" id="277" r:id="R5ffdbdff620149c2"/>
    <p:sldId xmlns:r="http://schemas.openxmlformats.org/officeDocument/2006/relationships" id="278" r:id="Ra74244383bb74c70"/>
    <p:sldId xmlns:r="http://schemas.openxmlformats.org/officeDocument/2006/relationships" id="279" r:id="R410b7c702f9c461c"/>
    <p:sldId xmlns:r="http://schemas.openxmlformats.org/officeDocument/2006/relationships" id="280" r:id="R1441606b131e41bd"/>
    <p:sldId xmlns:r="http://schemas.openxmlformats.org/officeDocument/2006/relationships" id="281" r:id="R7bb772fe69ed42e0"/>
    <p:sldId xmlns:r="http://schemas.openxmlformats.org/officeDocument/2006/relationships" id="282" r:id="R0e1415d62878401d"/>
    <p:sldId xmlns:r="http://schemas.openxmlformats.org/officeDocument/2006/relationships" id="283" r:id="R7c0217ef4ef84d05"/>
    <p:sldId xmlns:r="http://schemas.openxmlformats.org/officeDocument/2006/relationships" id="284" r:id="R49b5d667b50b4e09"/>
    <p:sldId xmlns:r="http://schemas.openxmlformats.org/officeDocument/2006/relationships" id="285" r:id="R8a44fccd1bc54d80"/>
    <p:sldId xmlns:r="http://schemas.openxmlformats.org/officeDocument/2006/relationships" id="286" r:id="R60b5d7603e234d34"/>
    <p:sldId xmlns:r="http://schemas.openxmlformats.org/officeDocument/2006/relationships" id="287" r:id="R3d850497a56e4ece"/>
    <p:sldId xmlns:r="http://schemas.openxmlformats.org/officeDocument/2006/relationships" id="288" r:id="R2e63b82304da4582"/>
    <p:sldId xmlns:r="http://schemas.openxmlformats.org/officeDocument/2006/relationships" id="289" r:id="R01e00b12e7054a24"/>
    <p:sldId xmlns:r="http://schemas.openxmlformats.org/officeDocument/2006/relationships" id="290" r:id="R81ad9b8b4e234ba3"/>
    <p:sldId xmlns:r="http://schemas.openxmlformats.org/officeDocument/2006/relationships" id="291" r:id="Rf07f07ab61db48e0"/>
    <p:sldId xmlns:r="http://schemas.openxmlformats.org/officeDocument/2006/relationships" id="292" r:id="R9be8a18068484546"/>
    <p:sldId xmlns:r="http://schemas.openxmlformats.org/officeDocument/2006/relationships" id="293" r:id="R4727879cd8e14cba"/>
    <p:sldId xmlns:r="http://schemas.openxmlformats.org/officeDocument/2006/relationships" id="294" r:id="Rb3f8eaf971724147"/>
    <p:sldId xmlns:r="http://schemas.openxmlformats.org/officeDocument/2006/relationships" id="295" r:id="Ra4c240970723436b"/>
    <p:sldId xmlns:r="http://schemas.openxmlformats.org/officeDocument/2006/relationships" id="296" r:id="R22e89655a0234ee9"/>
    <p:sldId xmlns:r="http://schemas.openxmlformats.org/officeDocument/2006/relationships" id="297" r:id="R78784cacfa54406f"/>
    <p:sldId xmlns:r="http://schemas.openxmlformats.org/officeDocument/2006/relationships" id="298" r:id="Rb39fab42ce8d4420"/>
    <p:sldId xmlns:r="http://schemas.openxmlformats.org/officeDocument/2006/relationships" id="299" r:id="Reb3ddb61b40c4498"/>
    <p:sldId xmlns:r="http://schemas.openxmlformats.org/officeDocument/2006/relationships" id="300" r:id="R137d94b45683477c"/>
    <p:sldId xmlns:r="http://schemas.openxmlformats.org/officeDocument/2006/relationships" id="301" r:id="R3e61378123854ee5"/>
    <p:sldId xmlns:r="http://schemas.openxmlformats.org/officeDocument/2006/relationships" id="302" r:id="Rf4890a3ff4e64523"/>
    <p:sldId xmlns:r="http://schemas.openxmlformats.org/officeDocument/2006/relationships" id="303" r:id="Rfbbba32264434b52"/>
    <p:sldId xmlns:r="http://schemas.openxmlformats.org/officeDocument/2006/relationships" id="304" r:id="Ra2ad8bf4167a45df"/>
    <p:sldId xmlns:r="http://schemas.openxmlformats.org/officeDocument/2006/relationships" id="305" r:id="R3a9d70bba0b04396"/>
    <p:sldId xmlns:r="http://schemas.openxmlformats.org/officeDocument/2006/relationships" id="306" r:id="Rbfe51d06bf2d4e10"/>
    <p:sldId xmlns:r="http://schemas.openxmlformats.org/officeDocument/2006/relationships" id="307" r:id="R6c307e0b22b24a4b"/>
    <p:sldId xmlns:r="http://schemas.openxmlformats.org/officeDocument/2006/relationships" id="308" r:id="R798fbd9624b6419b"/>
    <p:sldId xmlns:r="http://schemas.openxmlformats.org/officeDocument/2006/relationships" id="309" r:id="Re41ce7edeb9449f5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aa814170050642d1" /><Relationship Type="http://schemas.openxmlformats.org/officeDocument/2006/relationships/slideMaster" Target="/ppt/slideMasters/slideMaster1.xml" Id="R1671d10622c14178" /><Relationship Type="http://schemas.openxmlformats.org/officeDocument/2006/relationships/notesMaster" Target="/ppt/notesMasters/notesMaster1.xml" Id="R541ccbd483814e7b" /><Relationship Type="http://schemas.openxmlformats.org/officeDocument/2006/relationships/presProps" Target="/ppt/presProps.xml" Id="Re47d0925a2f44e6d" /><Relationship Type="http://schemas.openxmlformats.org/officeDocument/2006/relationships/tableStyles" Target="/ppt/tableStyles.xml" Id="Rf2db8b529d7e4663" /><Relationship Type="http://schemas.openxmlformats.org/officeDocument/2006/relationships/slide" Target="/ppt/slides/slide1.xml" Id="R6388d1ff29e742ad" /><Relationship Type="http://schemas.openxmlformats.org/officeDocument/2006/relationships/slide" Target="/ppt/slides/slide2.xml" Id="R8bb8e126ecd346ce" /><Relationship Type="http://schemas.openxmlformats.org/officeDocument/2006/relationships/slide" Target="/ppt/slides/slide3.xml" Id="R598f3875344c4122" /><Relationship Type="http://schemas.openxmlformats.org/officeDocument/2006/relationships/slide" Target="/ppt/slides/slide4.xml" Id="Rdafbf36df2fb4a7c" /><Relationship Type="http://schemas.openxmlformats.org/officeDocument/2006/relationships/slide" Target="/ppt/slides/slide5.xml" Id="R6243db8765dd4fbe" /><Relationship Type="http://schemas.openxmlformats.org/officeDocument/2006/relationships/slide" Target="/ppt/slides/slide6.xml" Id="R61cb4dfdea7d4624" /><Relationship Type="http://schemas.openxmlformats.org/officeDocument/2006/relationships/slide" Target="/ppt/slides/slide7.xml" Id="Rcd78ea891b284ff1" /><Relationship Type="http://schemas.openxmlformats.org/officeDocument/2006/relationships/slide" Target="/ppt/slides/slide8.xml" Id="R27fbed62e7d04d12" /><Relationship Type="http://schemas.openxmlformats.org/officeDocument/2006/relationships/slide" Target="/ppt/slides/slide9.xml" Id="R755c84cb5a1f4e70" /><Relationship Type="http://schemas.openxmlformats.org/officeDocument/2006/relationships/slide" Target="/ppt/slides/slide10.xml" Id="R6002fca13aca430d" /><Relationship Type="http://schemas.openxmlformats.org/officeDocument/2006/relationships/slide" Target="/ppt/slides/slide11.xml" Id="R2ba7619660b240de" /><Relationship Type="http://schemas.openxmlformats.org/officeDocument/2006/relationships/slide" Target="/ppt/slides/slide12.xml" Id="Rf6960ea2e16a48b6" /><Relationship Type="http://schemas.openxmlformats.org/officeDocument/2006/relationships/slide" Target="/ppt/slides/slide13.xml" Id="R4a68cad722454650" /><Relationship Type="http://schemas.openxmlformats.org/officeDocument/2006/relationships/slide" Target="/ppt/slides/slide14.xml" Id="Rcef78143d86c4587" /><Relationship Type="http://schemas.openxmlformats.org/officeDocument/2006/relationships/slide" Target="/ppt/slides/slide15.xml" Id="R3431c8806a81428e" /><Relationship Type="http://schemas.openxmlformats.org/officeDocument/2006/relationships/slide" Target="/ppt/slides/slide16.xml" Id="Rc4c5ef066cb048a3" /><Relationship Type="http://schemas.openxmlformats.org/officeDocument/2006/relationships/slide" Target="/ppt/slides/slide17.xml" Id="Rbb958ec5f5b048bb" /><Relationship Type="http://schemas.openxmlformats.org/officeDocument/2006/relationships/slide" Target="/ppt/slides/slide18.xml" Id="Rcc0e60156d654741" /><Relationship Type="http://schemas.openxmlformats.org/officeDocument/2006/relationships/slide" Target="/ppt/slides/slide19.xml" Id="Raeaa4230599f4c56" /><Relationship Type="http://schemas.openxmlformats.org/officeDocument/2006/relationships/slide" Target="/ppt/slides/slide20.xml" Id="R81ccc613f8bf4ee1" /><Relationship Type="http://schemas.openxmlformats.org/officeDocument/2006/relationships/slide" Target="/ppt/slides/slide21.xml" Id="Ra1056034f3724483" /><Relationship Type="http://schemas.openxmlformats.org/officeDocument/2006/relationships/slide" Target="/ppt/slides/slide22.xml" Id="R5ffdbdff620149c2" /><Relationship Type="http://schemas.openxmlformats.org/officeDocument/2006/relationships/slide" Target="/ppt/slides/slide23.xml" Id="Ra74244383bb74c70" /><Relationship Type="http://schemas.openxmlformats.org/officeDocument/2006/relationships/slide" Target="/ppt/slides/slide24.xml" Id="R410b7c702f9c461c" /><Relationship Type="http://schemas.openxmlformats.org/officeDocument/2006/relationships/slide" Target="/ppt/slides/slide25.xml" Id="R1441606b131e41bd" /><Relationship Type="http://schemas.openxmlformats.org/officeDocument/2006/relationships/slide" Target="/ppt/slides/slide26.xml" Id="R7bb772fe69ed42e0" /><Relationship Type="http://schemas.openxmlformats.org/officeDocument/2006/relationships/slide" Target="/ppt/slides/slide27.xml" Id="R0e1415d62878401d" /><Relationship Type="http://schemas.openxmlformats.org/officeDocument/2006/relationships/slide" Target="/ppt/slides/slide28.xml" Id="R7c0217ef4ef84d05" /><Relationship Type="http://schemas.openxmlformats.org/officeDocument/2006/relationships/slide" Target="/ppt/slides/slide29.xml" Id="R49b5d667b50b4e09" /><Relationship Type="http://schemas.openxmlformats.org/officeDocument/2006/relationships/slide" Target="/ppt/slides/slide30.xml" Id="R8a44fccd1bc54d80" /><Relationship Type="http://schemas.openxmlformats.org/officeDocument/2006/relationships/slide" Target="/ppt/slides/slide31.xml" Id="R60b5d7603e234d34" /><Relationship Type="http://schemas.openxmlformats.org/officeDocument/2006/relationships/slide" Target="/ppt/slides/slide32.xml" Id="R3d850497a56e4ece" /><Relationship Type="http://schemas.openxmlformats.org/officeDocument/2006/relationships/slide" Target="/ppt/slides/slide33.xml" Id="R2e63b82304da4582" /><Relationship Type="http://schemas.openxmlformats.org/officeDocument/2006/relationships/slide" Target="/ppt/slides/slide34.xml" Id="R01e00b12e7054a24" /><Relationship Type="http://schemas.openxmlformats.org/officeDocument/2006/relationships/slide" Target="/ppt/slides/slide35.xml" Id="R81ad9b8b4e234ba3" /><Relationship Type="http://schemas.openxmlformats.org/officeDocument/2006/relationships/slide" Target="/ppt/slides/slide36.xml" Id="Rf07f07ab61db48e0" /><Relationship Type="http://schemas.openxmlformats.org/officeDocument/2006/relationships/slide" Target="/ppt/slides/slide37.xml" Id="R9be8a18068484546" /><Relationship Type="http://schemas.openxmlformats.org/officeDocument/2006/relationships/slide" Target="/ppt/slides/slide38.xml" Id="R4727879cd8e14cba" /><Relationship Type="http://schemas.openxmlformats.org/officeDocument/2006/relationships/slide" Target="/ppt/slides/slide39.xml" Id="Rb3f8eaf971724147" /><Relationship Type="http://schemas.openxmlformats.org/officeDocument/2006/relationships/slide" Target="/ppt/slides/slide40.xml" Id="Ra4c240970723436b" /><Relationship Type="http://schemas.openxmlformats.org/officeDocument/2006/relationships/slide" Target="/ppt/slides/slide41.xml" Id="R22e89655a0234ee9" /><Relationship Type="http://schemas.openxmlformats.org/officeDocument/2006/relationships/slide" Target="/ppt/slides/slide42.xml" Id="R78784cacfa54406f" /><Relationship Type="http://schemas.openxmlformats.org/officeDocument/2006/relationships/slide" Target="/ppt/slides/slide43.xml" Id="Rb39fab42ce8d4420" /><Relationship Type="http://schemas.openxmlformats.org/officeDocument/2006/relationships/slide" Target="/ppt/slides/slide44.xml" Id="Reb3ddb61b40c4498" /><Relationship Type="http://schemas.openxmlformats.org/officeDocument/2006/relationships/slide" Target="/ppt/slides/slide45.xml" Id="R137d94b45683477c" /><Relationship Type="http://schemas.openxmlformats.org/officeDocument/2006/relationships/slide" Target="/ppt/slides/slide46.xml" Id="R3e61378123854ee5" /><Relationship Type="http://schemas.openxmlformats.org/officeDocument/2006/relationships/slide" Target="/ppt/slides/slide47.xml" Id="Rf4890a3ff4e64523" /><Relationship Type="http://schemas.openxmlformats.org/officeDocument/2006/relationships/slide" Target="/ppt/slides/slide48.xml" Id="Rfbbba32264434b52" /><Relationship Type="http://schemas.openxmlformats.org/officeDocument/2006/relationships/slide" Target="/ppt/slides/slide49.xml" Id="Ra2ad8bf4167a45df" /><Relationship Type="http://schemas.openxmlformats.org/officeDocument/2006/relationships/slide" Target="/ppt/slides/slide50.xml" Id="R3a9d70bba0b04396" /><Relationship Type="http://schemas.openxmlformats.org/officeDocument/2006/relationships/slide" Target="/ppt/slides/slide51.xml" Id="Rbfe51d06bf2d4e10" /><Relationship Type="http://schemas.openxmlformats.org/officeDocument/2006/relationships/slide" Target="/ppt/slides/slide52.xml" Id="R6c307e0b22b24a4b" /><Relationship Type="http://schemas.openxmlformats.org/officeDocument/2006/relationships/slide" Target="/ppt/slides/slide53.xml" Id="R798fbd9624b6419b" /><Relationship Type="http://schemas.openxmlformats.org/officeDocument/2006/relationships/slide" Target="/ppt/slides/slide54.xml" Id="Re41ce7edeb9449f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ec63740e45f43d1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a5d4910419b642e3" /><Relationship Type="http://schemas.openxmlformats.org/officeDocument/2006/relationships/notesMaster" Target="/ppt/notesMasters/notesMaster1.xml" Id="R0bcc2d3426b8422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e55054f1c4343dd" /><Relationship Type="http://schemas.openxmlformats.org/officeDocument/2006/relationships/notesMaster" Target="/ppt/notesMasters/notesMaster1.xml" Id="R3561d218033042a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2f831a3101e4904" /><Relationship Type="http://schemas.openxmlformats.org/officeDocument/2006/relationships/notesMaster" Target="/ppt/notesMasters/notesMaster1.xml" Id="R5d390e660e6e4ef6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c68426c0e344b22" /><Relationship Type="http://schemas.openxmlformats.org/officeDocument/2006/relationships/notesMaster" Target="/ppt/notesMasters/notesMaster1.xml" Id="R86df50d0b07741c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3e64ddf678346a9" /><Relationship Type="http://schemas.openxmlformats.org/officeDocument/2006/relationships/notesMaster" Target="/ppt/notesMasters/notesMaster1.xml" Id="Re198b3b476cf4ee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ae9dc11a0134516" /><Relationship Type="http://schemas.openxmlformats.org/officeDocument/2006/relationships/notesMaster" Target="/ppt/notesMasters/notesMaster1.xml" Id="Rb0b82250bf044c1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0171ac742a54aa0" /><Relationship Type="http://schemas.openxmlformats.org/officeDocument/2006/relationships/notesMaster" Target="/ppt/notesMasters/notesMaster1.xml" Id="R51302de07e06449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eeb44f7b45347d0" /><Relationship Type="http://schemas.openxmlformats.org/officeDocument/2006/relationships/notesMaster" Target="/ppt/notesMasters/notesMaster1.xml" Id="Rb6e4bf2865d944c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7c5a3d2ffa94564" /><Relationship Type="http://schemas.openxmlformats.org/officeDocument/2006/relationships/notesMaster" Target="/ppt/notesMasters/notesMaster1.xml" Id="R6991428d18a5483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7cc2823cd79423d" /><Relationship Type="http://schemas.openxmlformats.org/officeDocument/2006/relationships/notesMaster" Target="/ppt/notesMasters/notesMaster1.xml" Id="R4cab2818673640a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bd4af946feb42f5" /><Relationship Type="http://schemas.openxmlformats.org/officeDocument/2006/relationships/notesMaster" Target="/ppt/notesMasters/notesMaster1.xml" Id="R935ca15bd6da427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c2a49f94f4b4e9a" /><Relationship Type="http://schemas.openxmlformats.org/officeDocument/2006/relationships/notesMaster" Target="/ppt/notesMasters/notesMaster1.xml" Id="R551fa3d42c5d4a6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07f07ffbb344814" /><Relationship Type="http://schemas.openxmlformats.org/officeDocument/2006/relationships/notesMaster" Target="/ppt/notesMasters/notesMaster1.xml" Id="R7c696ac6406e448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58ffb0df83cb4bf6" /><Relationship Type="http://schemas.openxmlformats.org/officeDocument/2006/relationships/notesMaster" Target="/ppt/notesMasters/notesMaster1.xml" Id="Ra7cd17b2909f4e1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0a1b602abf549f1" /><Relationship Type="http://schemas.openxmlformats.org/officeDocument/2006/relationships/notesMaster" Target="/ppt/notesMasters/notesMaster1.xml" Id="R6fa708cf28684d8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b6ab72f2c8646a8" /><Relationship Type="http://schemas.openxmlformats.org/officeDocument/2006/relationships/notesMaster" Target="/ppt/notesMasters/notesMaster1.xml" Id="R0484b1946681495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5b1d4ff09a145c3" /><Relationship Type="http://schemas.openxmlformats.org/officeDocument/2006/relationships/notesMaster" Target="/ppt/notesMasters/notesMaster1.xml" Id="R7277caebf32548d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dceb563294941e7" /><Relationship Type="http://schemas.openxmlformats.org/officeDocument/2006/relationships/notesMaster" Target="/ppt/notesMasters/notesMaster1.xml" Id="R68c4bdbf913b4ce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56f600082d64f22" /><Relationship Type="http://schemas.openxmlformats.org/officeDocument/2006/relationships/notesMaster" Target="/ppt/notesMasters/notesMaster1.xml" Id="R4220d9bf6a884f2b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fd19542a3f345e5" /><Relationship Type="http://schemas.openxmlformats.org/officeDocument/2006/relationships/notesMaster" Target="/ppt/notesMasters/notesMaster1.xml" Id="Rd182a4747e3e4327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cccf85ab8164693" /><Relationship Type="http://schemas.openxmlformats.org/officeDocument/2006/relationships/notesMaster" Target="/ppt/notesMasters/notesMaster1.xml" Id="Rd4f4c467d1324f5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826dc548dda54563" /><Relationship Type="http://schemas.openxmlformats.org/officeDocument/2006/relationships/notesMaster" Target="/ppt/notesMasters/notesMaster1.xml" Id="Rb21b42f1aee943f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62e930dcc1e4554" /><Relationship Type="http://schemas.openxmlformats.org/officeDocument/2006/relationships/notesMaster" Target="/ppt/notesMasters/notesMaster1.xml" Id="Rd696aef026ff492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e3156d4dc154356" /><Relationship Type="http://schemas.openxmlformats.org/officeDocument/2006/relationships/notesMaster" Target="/ppt/notesMasters/notesMaster1.xml" Id="R2be2acbc2d6740b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be0cf5191dc4288" /><Relationship Type="http://schemas.openxmlformats.org/officeDocument/2006/relationships/notesMaster" Target="/ppt/notesMasters/notesMaster1.xml" Id="R6f502f9e827c4d32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e180b8d105a4361" /><Relationship Type="http://schemas.openxmlformats.org/officeDocument/2006/relationships/notesMaster" Target="/ppt/notesMasters/notesMaster1.xml" Id="Rd29010b03df741f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12457b5d84f4f34" /><Relationship Type="http://schemas.openxmlformats.org/officeDocument/2006/relationships/notesMaster" Target="/ppt/notesMasters/notesMaster1.xml" Id="R9053177299ee461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f670e5b49b5403f" /><Relationship Type="http://schemas.openxmlformats.org/officeDocument/2006/relationships/notesMaster" Target="/ppt/notesMasters/notesMaster1.xml" Id="R5b5a9d9bf8a44c66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c0aea8667f5440e" /><Relationship Type="http://schemas.openxmlformats.org/officeDocument/2006/relationships/notesMaster" Target="/ppt/notesMasters/notesMaster1.xml" Id="R17c4f1d3e28d4c7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4a4ada4562714b7d" /><Relationship Type="http://schemas.openxmlformats.org/officeDocument/2006/relationships/notesMaster" Target="/ppt/notesMasters/notesMaster1.xml" Id="R55d62a5ac3934a3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b4388f1945d647b1" /><Relationship Type="http://schemas.openxmlformats.org/officeDocument/2006/relationships/notesMaster" Target="/ppt/notesMasters/notesMaster1.xml" Id="R6ea8790e17284430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4e21aa6dc26d4fe6" /><Relationship Type="http://schemas.openxmlformats.org/officeDocument/2006/relationships/notesMaster" Target="/ppt/notesMasters/notesMaster1.xml" Id="Rb7f4108b42ec409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80683eddf564e11" /><Relationship Type="http://schemas.openxmlformats.org/officeDocument/2006/relationships/notesMaster" Target="/ppt/notesMasters/notesMaster1.xml" Id="Re5dc003d9f9b42e6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7611c2245b8643eb" /><Relationship Type="http://schemas.openxmlformats.org/officeDocument/2006/relationships/notesMaster" Target="/ppt/notesMasters/notesMaster1.xml" Id="Rc6abff4d44a64e7e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803973dfa284fd4" /><Relationship Type="http://schemas.openxmlformats.org/officeDocument/2006/relationships/notesMaster" Target="/ppt/notesMasters/notesMaster1.xml" Id="Ra295a7a5f4134c38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015be191a46440bd" /><Relationship Type="http://schemas.openxmlformats.org/officeDocument/2006/relationships/notesMaster" Target="/ppt/notesMasters/notesMaster1.xml" Id="Rdd77c5f955d2466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46307080b6c242a2" /><Relationship Type="http://schemas.openxmlformats.org/officeDocument/2006/relationships/notesMaster" Target="/ppt/notesMasters/notesMaster1.xml" Id="R63ce1e16f3e94c70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ba7749ab6e154724" /><Relationship Type="http://schemas.openxmlformats.org/officeDocument/2006/relationships/notesMaster" Target="/ppt/notesMasters/notesMaster1.xml" Id="R0722e5c2a15e42b6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d4127b39c24f44fd" /><Relationship Type="http://schemas.openxmlformats.org/officeDocument/2006/relationships/notesMaster" Target="/ppt/notesMasters/notesMaster1.xml" Id="R51f447dee7d94d53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a34c184b9c34ab4" /><Relationship Type="http://schemas.openxmlformats.org/officeDocument/2006/relationships/notesMaster" Target="/ppt/notesMasters/notesMaster1.xml" Id="R2cea964059154ce4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2ee565b11a8a4647" /><Relationship Type="http://schemas.openxmlformats.org/officeDocument/2006/relationships/notesMaster" Target="/ppt/notesMasters/notesMaster1.xml" Id="Re24d2161386b4ae7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c1e7716f6c0e4a38" /><Relationship Type="http://schemas.openxmlformats.org/officeDocument/2006/relationships/notesMaster" Target="/ppt/notesMasters/notesMaster1.xml" Id="R03645eed63434b90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48f19366dc9a48fd" /><Relationship Type="http://schemas.openxmlformats.org/officeDocument/2006/relationships/notesMaster" Target="/ppt/notesMasters/notesMaster1.xml" Id="Red82d51b2a7046a7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1224c0476ff04587" /><Relationship Type="http://schemas.openxmlformats.org/officeDocument/2006/relationships/notesMaster" Target="/ppt/notesMasters/notesMaster1.xml" Id="R76e2992703d64c9f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3e1f2632df9d4c90" /><Relationship Type="http://schemas.openxmlformats.org/officeDocument/2006/relationships/notesMaster" Target="/ppt/notesMasters/notesMaster1.xml" Id="R693fc6f933f942de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f8d5dbe514684de4" /><Relationship Type="http://schemas.openxmlformats.org/officeDocument/2006/relationships/notesMaster" Target="/ppt/notesMasters/notesMaster1.xml" Id="Ree39636808f84410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9dcffb02e6e547ce" /><Relationship Type="http://schemas.openxmlformats.org/officeDocument/2006/relationships/notesMaster" Target="/ppt/notesMasters/notesMaster1.xml" Id="R86a6b33dc5624515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93f5901235fd4458" /><Relationship Type="http://schemas.openxmlformats.org/officeDocument/2006/relationships/notesMaster" Target="/ppt/notesMasters/notesMaster1.xml" Id="R4ee6f06c231240ff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2c8541a058ac4fe6" /><Relationship Type="http://schemas.openxmlformats.org/officeDocument/2006/relationships/notesMaster" Target="/ppt/notesMasters/notesMaster1.xml" Id="R58892aea20384869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11c729bd13664997" /><Relationship Type="http://schemas.openxmlformats.org/officeDocument/2006/relationships/notesMaster" Target="/ppt/notesMasters/notesMaster1.xml" Id="Rc95ddeeac40144b0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3a05bcad48b4e09" /><Relationship Type="http://schemas.openxmlformats.org/officeDocument/2006/relationships/notesMaster" Target="/ppt/notesMasters/notesMaster1.xml" Id="Rd577e55b7fc94fff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885e79c7cddf48b7" /><Relationship Type="http://schemas.openxmlformats.org/officeDocument/2006/relationships/notesMaster" Target="/ppt/notesMasters/notesMaster1.xml" Id="Rd559a9b0721c450f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10d77121e0e8448f" /><Relationship Type="http://schemas.openxmlformats.org/officeDocument/2006/relationships/notesMaster" Target="/ppt/notesMasters/notesMaster1.xml" Id="R15000e20cea5438d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182dca3b0b5a42f4" /><Relationship Type="http://schemas.openxmlformats.org/officeDocument/2006/relationships/notesMaster" Target="/ppt/notesMasters/notesMaster1.xml" Id="R5deecbe230094748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3aa533075324f24" /><Relationship Type="http://schemas.openxmlformats.org/officeDocument/2006/relationships/image" Target="/ppt/media/image.png" Id="Rb3cf0905f0fa4eb0" /><Relationship Type="http://schemas.openxmlformats.org/officeDocument/2006/relationships/image" Target="/ppt/media/image2.png" Id="R5c87190c8e7b4970" /><Relationship Type="http://schemas.openxmlformats.org/officeDocument/2006/relationships/image" Target="/ppt/media/image.jpeg" Id="R1aa9f4eade824c47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cfa5b875a0648e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b3cf0905f0fa4eb0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5c87190c8e7b497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a9f4eade824c47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8e018a5dfcf42ad" /><Relationship Type="http://schemas.openxmlformats.org/officeDocument/2006/relationships/slideLayout" Target="/ppt/slideLayouts/slideLayout1.xml" Id="Rce29abcad0d44ada" /><Relationship Type="http://schemas.openxmlformats.org/officeDocument/2006/relationships/slideLayout" Target="/ppt/slideLayouts/slideLayout2.xml" Id="R367ea312120a4be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e29abcad0d44ada"/>
    <p:sldLayoutId xmlns:r="http://schemas.openxmlformats.org/officeDocument/2006/relationships" id="2147483650" r:id="R367ea312120a4be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de7c1fa51c4e5a" /><Relationship Type="http://schemas.openxmlformats.org/officeDocument/2006/relationships/notesSlide" Target="/ppt/notesSlides/notesSlide1.xml" Id="R79fbe764e4e94dd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06f0925d3448d8" /><Relationship Type="http://schemas.openxmlformats.org/officeDocument/2006/relationships/notesSlide" Target="/ppt/notesSlides/notesSlide2.xml" Id="R17877467f47e4f7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ffc77fad1f4562" /><Relationship Type="http://schemas.openxmlformats.org/officeDocument/2006/relationships/notesSlide" Target="/ppt/notesSlides/notesSlide3.xml" Id="R7966da9d62254c8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7465973a954d7e" /><Relationship Type="http://schemas.openxmlformats.org/officeDocument/2006/relationships/notesSlide" Target="/ppt/notesSlides/notesSlide4.xml" Id="Rb26d15123ec6431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e1a4a26cc74fac" /><Relationship Type="http://schemas.openxmlformats.org/officeDocument/2006/relationships/notesSlide" Target="/ppt/notesSlides/notesSlide5.xml" Id="Rbd03d71ef01f4e3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9fffeda65f4253" /><Relationship Type="http://schemas.openxmlformats.org/officeDocument/2006/relationships/notesSlide" Target="/ppt/notesSlides/notesSlide6.xml" Id="Rd13c44cbaee94f3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465a0adbe44328" /><Relationship Type="http://schemas.openxmlformats.org/officeDocument/2006/relationships/notesSlide" Target="/ppt/notesSlides/notesSlide7.xml" Id="Raf90cb23b095481f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606ccaa9954e85" /><Relationship Type="http://schemas.openxmlformats.org/officeDocument/2006/relationships/notesSlide" Target="/ppt/notesSlides/notesSlide8.xml" Id="R586d8d7fd0044f9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35060fd25d4562" /><Relationship Type="http://schemas.openxmlformats.org/officeDocument/2006/relationships/notesSlide" Target="/ppt/notesSlides/notesSlide9.xml" Id="R22f48746fe3b41c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dde4eb05354dcf" /><Relationship Type="http://schemas.openxmlformats.org/officeDocument/2006/relationships/notesSlide" Target="/ppt/notesSlides/notesSlide10.xml" Id="R4f9476da76974a5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6c84e5daad4fd9" /><Relationship Type="http://schemas.openxmlformats.org/officeDocument/2006/relationships/notesSlide" Target="/ppt/notesSlides/notesSlide11.xml" Id="R1bf6b4e44d0c419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7c280ac48c4863" /><Relationship Type="http://schemas.openxmlformats.org/officeDocument/2006/relationships/notesSlide" Target="/ppt/notesSlides/notesSlide12.xml" Id="R1312ae368988463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22ef17496e4341" /><Relationship Type="http://schemas.openxmlformats.org/officeDocument/2006/relationships/notesSlide" Target="/ppt/notesSlides/notesSlide13.xml" Id="R1b5e619e5c8d42b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0b4cd73d6e459f" /><Relationship Type="http://schemas.openxmlformats.org/officeDocument/2006/relationships/notesSlide" Target="/ppt/notesSlides/notesSlide14.xml" Id="R5885fe4fe5a5432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83d344d31a416f" /><Relationship Type="http://schemas.openxmlformats.org/officeDocument/2006/relationships/notesSlide" Target="/ppt/notesSlides/notesSlide15.xml" Id="R92b46795c7a2453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06de8b6e7f4964" /><Relationship Type="http://schemas.openxmlformats.org/officeDocument/2006/relationships/notesSlide" Target="/ppt/notesSlides/notesSlide16.xml" Id="R3652903a5eef488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2fb632bf594af2" /><Relationship Type="http://schemas.openxmlformats.org/officeDocument/2006/relationships/notesSlide" Target="/ppt/notesSlides/notesSlide17.xml" Id="R20a3dcd19cad47f8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905fb00db24d0d" /><Relationship Type="http://schemas.openxmlformats.org/officeDocument/2006/relationships/notesSlide" Target="/ppt/notesSlides/notesSlide18.xml" Id="Rabf3e7b35e284f3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4e54da97024d5a" /><Relationship Type="http://schemas.openxmlformats.org/officeDocument/2006/relationships/notesSlide" Target="/ppt/notesSlides/notesSlide19.xml" Id="R6073a84bf86548c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39f1e020834eeb" /><Relationship Type="http://schemas.openxmlformats.org/officeDocument/2006/relationships/notesSlide" Target="/ppt/notesSlides/notesSlide20.xml" Id="R12b7ed982a764d9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738ec1760c408b" /><Relationship Type="http://schemas.openxmlformats.org/officeDocument/2006/relationships/notesSlide" Target="/ppt/notesSlides/notesSlide21.xml" Id="Rbdb2675fb9f34ab8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6d63a14da24cb8" /><Relationship Type="http://schemas.openxmlformats.org/officeDocument/2006/relationships/notesSlide" Target="/ppt/notesSlides/notesSlide22.xml" Id="R40f79600f0254f8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a4179e089c4d89" /><Relationship Type="http://schemas.openxmlformats.org/officeDocument/2006/relationships/notesSlide" Target="/ppt/notesSlides/notesSlide23.xml" Id="Rcd6214054954468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dfc6331b5f41e9" /><Relationship Type="http://schemas.openxmlformats.org/officeDocument/2006/relationships/notesSlide" Target="/ppt/notesSlides/notesSlide24.xml" Id="R372996644814420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a270db5439c4184" /><Relationship Type="http://schemas.openxmlformats.org/officeDocument/2006/relationships/notesSlide" Target="/ppt/notesSlides/notesSlide25.xml" Id="R6dbdfa0d36394225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671cf7592f42cb" /><Relationship Type="http://schemas.openxmlformats.org/officeDocument/2006/relationships/notesSlide" Target="/ppt/notesSlides/notesSlide26.xml" Id="R7f47ce37c57a41d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c16e41867d4ac5" /><Relationship Type="http://schemas.openxmlformats.org/officeDocument/2006/relationships/notesSlide" Target="/ppt/notesSlides/notesSlide27.xml" Id="R3b32a6114e6e4f6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5b2a140d5d4d55" /><Relationship Type="http://schemas.openxmlformats.org/officeDocument/2006/relationships/notesSlide" Target="/ppt/notesSlides/notesSlide28.xml" Id="Ra6c07eabeaa04d21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25aed8f0cf4b39" /><Relationship Type="http://schemas.openxmlformats.org/officeDocument/2006/relationships/notesSlide" Target="/ppt/notesSlides/notesSlide29.xml" Id="R37d7ff15a9f44f94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568c4b6d854e93" /><Relationship Type="http://schemas.openxmlformats.org/officeDocument/2006/relationships/notesSlide" Target="/ppt/notesSlides/notesSlide30.xml" Id="Rb98c24bb154d4c4e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b85c3a2ee64783" /><Relationship Type="http://schemas.openxmlformats.org/officeDocument/2006/relationships/notesSlide" Target="/ppt/notesSlides/notesSlide31.xml" Id="R9ca8b19b95154cb1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04f5ea542d45a5" /><Relationship Type="http://schemas.openxmlformats.org/officeDocument/2006/relationships/notesSlide" Target="/ppt/notesSlides/notesSlide32.xml" Id="R12f50d40be774aec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dc8f0a37974766" /><Relationship Type="http://schemas.openxmlformats.org/officeDocument/2006/relationships/notesSlide" Target="/ppt/notesSlides/notesSlide33.xml" Id="R5b163b04b0f34bf9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35d3c551984196" /><Relationship Type="http://schemas.openxmlformats.org/officeDocument/2006/relationships/notesSlide" Target="/ppt/notesSlides/notesSlide34.xml" Id="R74f83455680e409e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be7248f6ab4890" /><Relationship Type="http://schemas.openxmlformats.org/officeDocument/2006/relationships/notesSlide" Target="/ppt/notesSlides/notesSlide35.xml" Id="Rfc5f9bfa2d4e49d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0854b321294169" /><Relationship Type="http://schemas.openxmlformats.org/officeDocument/2006/relationships/notesSlide" Target="/ppt/notesSlides/notesSlide36.xml" Id="R33a6c0271c5746b6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e05d2b9a784d53" /><Relationship Type="http://schemas.openxmlformats.org/officeDocument/2006/relationships/notesSlide" Target="/ppt/notesSlides/notesSlide37.xml" Id="Rc42961de8a3a4dc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a6e34dbfab427f" /><Relationship Type="http://schemas.openxmlformats.org/officeDocument/2006/relationships/notesSlide" Target="/ppt/notesSlides/notesSlide38.xml" Id="R4a99f76f89d746c3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9609817d2f4b21" /><Relationship Type="http://schemas.openxmlformats.org/officeDocument/2006/relationships/notesSlide" Target="/ppt/notesSlides/notesSlide39.xml" Id="R5b66de4889f74be0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42900655bf4063" /><Relationship Type="http://schemas.openxmlformats.org/officeDocument/2006/relationships/notesSlide" Target="/ppt/notesSlides/notesSlide40.xml" Id="R5179bcc1c7ef428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5135406a764bf3" /><Relationship Type="http://schemas.openxmlformats.org/officeDocument/2006/relationships/notesSlide" Target="/ppt/notesSlides/notesSlide41.xml" Id="R61b3fb979d884b01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3c8e01b06949a1" /><Relationship Type="http://schemas.openxmlformats.org/officeDocument/2006/relationships/notesSlide" Target="/ppt/notesSlides/notesSlide42.xml" Id="Rd1c34966f6aa42e8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fa55447a02f4349" /><Relationship Type="http://schemas.openxmlformats.org/officeDocument/2006/relationships/notesSlide" Target="/ppt/notesSlides/notesSlide43.xml" Id="Rd57562f9eae547e3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c885dfd8b424a5b" /><Relationship Type="http://schemas.openxmlformats.org/officeDocument/2006/relationships/notesSlide" Target="/ppt/notesSlides/notesSlide44.xml" Id="R2256b57aa4524497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1ca7e728c942ed" /><Relationship Type="http://schemas.openxmlformats.org/officeDocument/2006/relationships/notesSlide" Target="/ppt/notesSlides/notesSlide45.xml" Id="Rc6bba41dddd9402a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b1c731e89e4381" /><Relationship Type="http://schemas.openxmlformats.org/officeDocument/2006/relationships/notesSlide" Target="/ppt/notesSlides/notesSlide46.xml" Id="R420a121b3b814f3e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aa2e1b58714d39" /><Relationship Type="http://schemas.openxmlformats.org/officeDocument/2006/relationships/notesSlide" Target="/ppt/notesSlides/notesSlide47.xml" Id="Rebec5d5d760f4347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0bec8f09734529" /><Relationship Type="http://schemas.openxmlformats.org/officeDocument/2006/relationships/notesSlide" Target="/ppt/notesSlides/notesSlide48.xml" Id="Re4601031be4a4ec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ab42dd3a35490d" /><Relationship Type="http://schemas.openxmlformats.org/officeDocument/2006/relationships/notesSlide" Target="/ppt/notesSlides/notesSlide49.xml" Id="Rb06f9134256a4247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0e966244a1488a" /><Relationship Type="http://schemas.openxmlformats.org/officeDocument/2006/relationships/notesSlide" Target="/ppt/notesSlides/notesSlide50.xml" Id="R6750a40879244613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e27452870b482e" /><Relationship Type="http://schemas.openxmlformats.org/officeDocument/2006/relationships/notesSlide" Target="/ppt/notesSlides/notesSlide51.xml" Id="Rda15f0e191794ff5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1170bdc5d34d1e" /><Relationship Type="http://schemas.openxmlformats.org/officeDocument/2006/relationships/notesSlide" Target="/ppt/notesSlides/notesSlide52.xml" Id="R92bdfe37a4a34ab6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2b674e640f4312" /><Relationship Type="http://schemas.openxmlformats.org/officeDocument/2006/relationships/notesSlide" Target="/ppt/notesSlides/notesSlide53.xml" Id="R2567a6b5b3af4c4e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2e248853844f46" /><Relationship Type="http://schemas.openxmlformats.org/officeDocument/2006/relationships/notesSlide" Target="/ppt/notesSlides/notesSlide54.xml" Id="R157835ae37d54a1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  |  John 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這事以後，耶穌在加利利遊行，不願在猶太遊行，因為猶太人想要殺他。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After these things Jesus walked in Galilee: for he would not walk in Jewry, because the Jews sought to kill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  |  John 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當時猶太人的住棚節近了。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Jews’ feast of tabernacles was at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  |  John 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耶穌的弟兄就對他說：「你離開這裏上猶太去吧，叫你的門徒也看見你所行的事。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brethren therefore said unto him, Depart hence, and go into Judæa, that thy disciples also may see the works that thou doest.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  |  John 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人要顯揚名聲，沒有在暗處行事的；你如果行這些事，就當將自己顯明給世人看。」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there is no man that doeth any thing in secret, and he himself seeketh to be known openly. If thou do these things, shew thyself to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7:5  |  John 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因為連他的弟兄[說這話]，是因為不信他。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neither did his brethren believe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7:6  |  John 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耶穌就對他們說：「我的時候還沒有到；你們的時候常是方便的。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Jesus said unto them, My time is not yet come: but your time is alway ready.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7:7  |  John 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世人不能恨你們，卻是恨我，因為我指證他們所做的事是惡的。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world cannot hate you; but me it hateth, because I testify of it, that the works thereof are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7:8  |  John 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你們上去過節吧，我現在不上去過這節，因為我的時候還沒有滿。」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 ye up unto this feast: I go not up yet unto this feast; for my time is not yet full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7:9  |  John 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耶穌說了這話，仍舊住在加利利。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had said these words unto them, he abode still in Galilee.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7:10  |  John 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但他弟兄上去以後，他也上去過節，不是明去，似乎是暗去的。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his brethren were gone up, then went he also up unto the feast, not openly, but as it were in secret.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7:11  |  John 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正在節期，猶太人尋找耶穌，說：「他在哪裏？」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Jews sought him at the feast, and said, Where is he?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7:12  |  John 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眾人為他紛紛議論，有的說：「他是好人。」有的說：「不然，他是迷惑眾人的。」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was much murmuring among the people concerning him: for some said, He is a good man: others said, Nay; but he deceiveth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7:13  |  John 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只是沒有人明明地講論他，因為怕猶太人。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Howbeit no man spake openly of him for fear of the Jews.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7:14  |  John 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到了節期，耶穌上殿裏去教訓人。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about the midst of the feast Jesus went up into the temple, and taught.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7:15  |  John 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猶太人就希奇，說：「這個人沒有學過，怎麼明白書呢？」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Jews marvelled, saying, How knoweth this man letters, having never learned?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7:16  |  John 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耶穌說：「我的教訓不是我自己的，乃是那差我來者的。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them, and said, My doctrine is not mine, but his that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7:17  |  John 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人若立志遵着他的旨意行，就必曉得這教訓或是出於神，或是我憑着自己說的。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any man will do his will, he shall know of the doctrine, whether it be of God, or whether I speak of myself.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7:18  |  John 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人憑着自己說，是求自己的榮耀；惟有求那差他來者的榮耀，這人是真的，在他心裏沒有不義。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speaketh of himself seeketh his own glory: but he that seeketh his glory that sent him, the same is true, and no unrighteousness is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7:19  |  John 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摩西豈不是傳律法給你們嗎？你們卻沒有一個人守律法。為甚麼想要殺我呢？」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Did not Moses give you the law, and yet none of you keepeth the law? Why go ye about to kill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7:20  |  John 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眾人回答說：「你是被鬼附着了！誰想要殺你？」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people answered and said, Thou hast a devil: who goeth about to kill thee?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7:21  |  John 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耶穌說：「我做了一件事，你們都以為希奇。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 unto them, I have done one work, and ye all marvel.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7:22  |  John 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摩西傳割禮給你們（其實不是從摩西起的，乃是從祖先起的），因此你們也在安息日給人行割禮。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Moses therefore gave unto you circumcision; (not because it is of Moses, but of the fathers;) and ye on the sabbath day circumcise a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7:23  |  John 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人若在安息日受割禮，免得違背摩西的律法，我在安息日叫一個人全然好了，你們就向我生氣嗎？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on the sabbath day receive circumcision, that the law of Moses should not be broken; are ye angry at me, because I have made a man every whit whole on the sabbath day?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7:24  |  John 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不可按外貌斷定是非，總要按公平斷定是非。」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Judge not according to the appearance, but judge righteous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7:25  |  John 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耶路撒冷人中有的說：「這不是他們想要殺的人嗎？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some of them of Jerusalem, Is not this he, whom they seek to kill?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7:26  |  John 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你看他還明明地講道，他們也不向他說甚麼，難道官長真知道這是基督嗎？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But, lo, he speaketh boldly, and they say nothing unto him. Do the rulers know indeed that this is the very Christ?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7:27  |  John 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然而，我們知道這個人從哪裏來；只是基督來的時候，沒有人知道他從哪裏來。」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Howbeit we know this man whence he is: but when Christ cometh, no man knoweth whence he 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7:28  |  John 7:28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那時，耶穌在殿裏教訓人，大聲說：「你們也知道我，也知道我從哪裏來；我來並不是由於自己。但那差我來的是真的。你們不認識他，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cried Jesus in the temple as he taught, saying, Ye both know me, and ye know whence I am: and I am not come of myself, but he that sent me is true, whom ye know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7:29  |  John 7:29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我卻認識他；因為我是從他來的，他也是差了我來。」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know him: for I am from him, and he hath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7:30  |  John 7:30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他們就想要捉拿耶穌；只是沒有人下手，因為他的時候還沒有到。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sought to take him: but no man laid hands on him, because his hour was not yet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7:31  |  John 7:31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但眾人中間有好些信他的，說：「基督來的時候，他所行的神蹟豈能比這人所行的更多嗎？」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of the people believed on him, and said, When Christ cometh, will he do more miracles than these which this man hath done?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7:32  |  John 7:32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法利賽人聽見眾人為耶穌這樣紛紛議論，祭司長和法利賽人就打發差役去捉拿他。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Pharisees heard that the people murmured such things concerning him; and the Pharisees and the chief priests sent officers to take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7:33  |  John 7:33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於是耶穌說：「我還有不多的時候和你們同在，以後就回到差我來的那裏去。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unto them, Yet a little while am I with you, and then I go unto him that sent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7:34  |  John 7:34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你們要找我，卻找不着；我所在的地方你們不能到。」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shall seek me, and shall not find me: and where I am, thither ye cannot come.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7:35  |  John 7:35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猶太人就彼此對問說：「這人要往哪裏去，叫我們找不着呢？難道他要往散住希臘中的猶太人那裏去教訓希臘人嗎？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 Jews among themselves, Whither will he go, that we shall not find him? will he go unto the dispersed among the Gentiles, and teach the Gentiles?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7:36  |  John 7:36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他說：『你們要找我，卻找不着；我所在的地方，你們不能到』，這話是甚麼意思呢？」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What manner of saying is this that he said, Ye shall seek me, and shall not find me: and where I am, thither ye cannot come?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7:37  |  John 7:37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節期的末日，就是最大之日，耶穌站着高聲說：「人若渴了，可以到我這裏來喝。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last day, that great day of the feast, Jesus stood and cried, saying, If any man thirst, let him come unto me, and drink.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7:38  |  John 7:38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信我的人就如經上所說：『從他腹中要流出活水的江河來。』」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believeth on me, as the scripture hath said, out of his belly shall flow rivers of living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7:39  |  John 7:39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耶穌這話是指着信他之人要受[聖]靈說的。那時還沒有[賜下聖]靈[來]，因為耶穌尚未得着榮耀。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(But this spake he of the Spirit, which they that believe on him should receive: for the Holy Ghost was not yet given; because that Jesus was not yet glorified.)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7:40  |  John 7:40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眾人聽見這話，有的說：「這真是那先知。」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Many of the people therefore, when they heard this saying, said, Of a truth this is the Prophet.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7:41  |  John 7:41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有的說：「這是基督。」但也有的說：「基督豈是從加利利出來的嗎？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Others said, This is the Christ. But some said, Shall Christ come out of Galilee?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7:42  |  John 7:42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經上豈不是說『基督是大衛的後裔，從大衛本鄉伯利恆出來的』嗎？」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Hath not the scripture said, That Christ cometh of the seed of David, and out of the town of Bethlehem, where David was?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7:43  |  John 7:43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於是眾人因着耶穌起了紛爭。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there was a division among the people because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7:44  |  John 7:44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其中有人要捉拿他，只是無人下手。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some of them would have taken him; but no man laid hands on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7:45  |  John 7:45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差役回到祭司長和法利賽人那裏。他們對差役說：「你們為甚麼沒有帶他來呢？」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came the officers to the chief priests and Pharisees; and they said unto them, Why have ye not brought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7:46  |  John 7:46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差役回答說：「從來沒有像他這樣說話的！」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officers answered, Never man spake like this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7:47  |  John 7:47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法利賽人說：「你們也受了迷惑嗎？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answered them the Pharisees, Are ye also deceived?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7:48  |  John 7:48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官長或是法利賽人豈有信他的呢？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Have any of the rulers or of the Pharisees believed on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7:49  |  John 7:49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但這些不明白律法的百姓是被咒詛的！」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this people who knoweth not the law are cursed.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7:50  |  John 7:50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內中有尼哥德慕，就是從前去見耶穌的，對他們說：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Nicodemus saith unto them, (he that came to Jesus by night, being one of them,)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7:51  |  John 7:51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「不先聽本人的口供，不知道他所做的事，難道我們的律法還定他的罪嗎？」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our law judge any man, before it hear him, and know what he doeth?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7:52  |  John 7:52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他們回答說：「你也是出於加利利嗎？你且去查考，就可知道加利利沒有出過先知。」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answered and said unto him, Art thou also of Galilee? Search, and look: for out of Galilee ariseth no prophet.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7:53  |  John 7:53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（和合本節號合併）他們回答說：「你也是出於加利利嗎？你且去查考，就可知道加利利沒有出過先知。」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every man went unto his own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2026-08-26T14:32:35.8290000Z</dcterms:created>
  <dcterms:modified xsi:type="dcterms:W3CDTF">2026-08-26T14:32:35.8290000Z</dcterms:modified>
</coreProperties>
</file>