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7036d88ebbc45b0" /><Relationship Type="http://schemas.openxmlformats.org/officeDocument/2006/relationships/extended-properties" Target="/docProps/app.xml" Id="Rf5715e1ae6784c96" /><Relationship Type="http://schemas.openxmlformats.org/officeDocument/2006/relationships/officeDocument" Target="/ppt/presentation.xml" Id="Rcbb15fdfefed43c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025781eac334c07"/>
  </p:sldMasterIdLst>
  <p:notesMasterIdLst>
    <p:notesMasterId xmlns:r="http://schemas.openxmlformats.org/officeDocument/2006/relationships" r:id="R5b386882ee6445f3"/>
  </p:notesMasterIdLst>
  <p:sldIdLst>
    <p:sldId xmlns:r="http://schemas.openxmlformats.org/officeDocument/2006/relationships" id="256" r:id="Rc9a601c4eea7430a"/>
    <p:sldId xmlns:r="http://schemas.openxmlformats.org/officeDocument/2006/relationships" id="257" r:id="Rd74d12c069e041f0"/>
    <p:sldId xmlns:r="http://schemas.openxmlformats.org/officeDocument/2006/relationships" id="258" r:id="R4c070b158a2640cf"/>
    <p:sldId xmlns:r="http://schemas.openxmlformats.org/officeDocument/2006/relationships" id="259" r:id="R411b499cbb4e41f1"/>
    <p:sldId xmlns:r="http://schemas.openxmlformats.org/officeDocument/2006/relationships" id="260" r:id="Rcb134a5abc6746c3"/>
    <p:sldId xmlns:r="http://schemas.openxmlformats.org/officeDocument/2006/relationships" id="261" r:id="Rbeeead4714e44d0a"/>
    <p:sldId xmlns:r="http://schemas.openxmlformats.org/officeDocument/2006/relationships" id="262" r:id="R8c01309acc9c4729"/>
    <p:sldId xmlns:r="http://schemas.openxmlformats.org/officeDocument/2006/relationships" id="263" r:id="R01cdd84fee3a4d59"/>
    <p:sldId xmlns:r="http://schemas.openxmlformats.org/officeDocument/2006/relationships" id="264" r:id="R63bb2018f453428a"/>
    <p:sldId xmlns:r="http://schemas.openxmlformats.org/officeDocument/2006/relationships" id="265" r:id="R6273515a09754474"/>
    <p:sldId xmlns:r="http://schemas.openxmlformats.org/officeDocument/2006/relationships" id="266" r:id="R881f3189b02f4924"/>
    <p:sldId xmlns:r="http://schemas.openxmlformats.org/officeDocument/2006/relationships" id="267" r:id="R795989ca8e0b4054"/>
    <p:sldId xmlns:r="http://schemas.openxmlformats.org/officeDocument/2006/relationships" id="268" r:id="R3682ae84e6c240ae"/>
    <p:sldId xmlns:r="http://schemas.openxmlformats.org/officeDocument/2006/relationships" id="269" r:id="R3eaeb95d717a414f"/>
    <p:sldId xmlns:r="http://schemas.openxmlformats.org/officeDocument/2006/relationships" id="270" r:id="R9d56264e660a44c6"/>
    <p:sldId xmlns:r="http://schemas.openxmlformats.org/officeDocument/2006/relationships" id="271" r:id="R506998d6baff4260"/>
    <p:sldId xmlns:r="http://schemas.openxmlformats.org/officeDocument/2006/relationships" id="272" r:id="R4a8ccb69948048a1"/>
    <p:sldId xmlns:r="http://schemas.openxmlformats.org/officeDocument/2006/relationships" id="273" r:id="R5a298b847fe949ef"/>
    <p:sldId xmlns:r="http://schemas.openxmlformats.org/officeDocument/2006/relationships" id="274" r:id="R892bb74203b54365"/>
    <p:sldId xmlns:r="http://schemas.openxmlformats.org/officeDocument/2006/relationships" id="275" r:id="R899f4b398f1b4639"/>
    <p:sldId xmlns:r="http://schemas.openxmlformats.org/officeDocument/2006/relationships" id="276" r:id="R4a46fce222d34822"/>
    <p:sldId xmlns:r="http://schemas.openxmlformats.org/officeDocument/2006/relationships" id="277" r:id="Reb559d1a8c664722"/>
    <p:sldId xmlns:r="http://schemas.openxmlformats.org/officeDocument/2006/relationships" id="278" r:id="R648c0ff6bf264ef3"/>
    <p:sldId xmlns:r="http://schemas.openxmlformats.org/officeDocument/2006/relationships" id="279" r:id="Rd06713189dd947a1"/>
    <p:sldId xmlns:r="http://schemas.openxmlformats.org/officeDocument/2006/relationships" id="280" r:id="R0a619d0a52604a34"/>
    <p:sldId xmlns:r="http://schemas.openxmlformats.org/officeDocument/2006/relationships" id="281" r:id="R7aedd6be27884924"/>
    <p:sldId xmlns:r="http://schemas.openxmlformats.org/officeDocument/2006/relationships" id="282" r:id="Rf65024ccd23449b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4816df3dbaa4ea5" /><Relationship Type="http://schemas.openxmlformats.org/officeDocument/2006/relationships/slideMaster" Target="/ppt/slideMasters/slideMaster1.xml" Id="R2025781eac334c07" /><Relationship Type="http://schemas.openxmlformats.org/officeDocument/2006/relationships/notesMaster" Target="/ppt/notesMasters/notesMaster1.xml" Id="R5b386882ee6445f3" /><Relationship Type="http://schemas.openxmlformats.org/officeDocument/2006/relationships/presProps" Target="/ppt/presProps.xml" Id="Re7fb5884ac054650" /><Relationship Type="http://schemas.openxmlformats.org/officeDocument/2006/relationships/tableStyles" Target="/ppt/tableStyles.xml" Id="Ree29322618cf4b50" /><Relationship Type="http://schemas.openxmlformats.org/officeDocument/2006/relationships/slide" Target="/ppt/slides/slide1.xml" Id="Rc9a601c4eea7430a" /><Relationship Type="http://schemas.openxmlformats.org/officeDocument/2006/relationships/slide" Target="/ppt/slides/slide2.xml" Id="Rd74d12c069e041f0" /><Relationship Type="http://schemas.openxmlformats.org/officeDocument/2006/relationships/slide" Target="/ppt/slides/slide3.xml" Id="R4c070b158a2640cf" /><Relationship Type="http://schemas.openxmlformats.org/officeDocument/2006/relationships/slide" Target="/ppt/slides/slide4.xml" Id="R411b499cbb4e41f1" /><Relationship Type="http://schemas.openxmlformats.org/officeDocument/2006/relationships/slide" Target="/ppt/slides/slide5.xml" Id="Rcb134a5abc6746c3" /><Relationship Type="http://schemas.openxmlformats.org/officeDocument/2006/relationships/slide" Target="/ppt/slides/slide6.xml" Id="Rbeeead4714e44d0a" /><Relationship Type="http://schemas.openxmlformats.org/officeDocument/2006/relationships/slide" Target="/ppt/slides/slide7.xml" Id="R8c01309acc9c4729" /><Relationship Type="http://schemas.openxmlformats.org/officeDocument/2006/relationships/slide" Target="/ppt/slides/slide8.xml" Id="R01cdd84fee3a4d59" /><Relationship Type="http://schemas.openxmlformats.org/officeDocument/2006/relationships/slide" Target="/ppt/slides/slide9.xml" Id="R63bb2018f453428a" /><Relationship Type="http://schemas.openxmlformats.org/officeDocument/2006/relationships/slide" Target="/ppt/slides/slide10.xml" Id="R6273515a09754474" /><Relationship Type="http://schemas.openxmlformats.org/officeDocument/2006/relationships/slide" Target="/ppt/slides/slide11.xml" Id="R881f3189b02f4924" /><Relationship Type="http://schemas.openxmlformats.org/officeDocument/2006/relationships/slide" Target="/ppt/slides/slide12.xml" Id="R795989ca8e0b4054" /><Relationship Type="http://schemas.openxmlformats.org/officeDocument/2006/relationships/slide" Target="/ppt/slides/slide13.xml" Id="R3682ae84e6c240ae" /><Relationship Type="http://schemas.openxmlformats.org/officeDocument/2006/relationships/slide" Target="/ppt/slides/slide14.xml" Id="R3eaeb95d717a414f" /><Relationship Type="http://schemas.openxmlformats.org/officeDocument/2006/relationships/slide" Target="/ppt/slides/slide15.xml" Id="R9d56264e660a44c6" /><Relationship Type="http://schemas.openxmlformats.org/officeDocument/2006/relationships/slide" Target="/ppt/slides/slide16.xml" Id="R506998d6baff4260" /><Relationship Type="http://schemas.openxmlformats.org/officeDocument/2006/relationships/slide" Target="/ppt/slides/slide17.xml" Id="R4a8ccb69948048a1" /><Relationship Type="http://schemas.openxmlformats.org/officeDocument/2006/relationships/slide" Target="/ppt/slides/slide18.xml" Id="R5a298b847fe949ef" /><Relationship Type="http://schemas.openxmlformats.org/officeDocument/2006/relationships/slide" Target="/ppt/slides/slide19.xml" Id="R892bb74203b54365" /><Relationship Type="http://schemas.openxmlformats.org/officeDocument/2006/relationships/slide" Target="/ppt/slides/slide20.xml" Id="R899f4b398f1b4639" /><Relationship Type="http://schemas.openxmlformats.org/officeDocument/2006/relationships/slide" Target="/ppt/slides/slide21.xml" Id="R4a46fce222d34822" /><Relationship Type="http://schemas.openxmlformats.org/officeDocument/2006/relationships/slide" Target="/ppt/slides/slide22.xml" Id="Reb559d1a8c664722" /><Relationship Type="http://schemas.openxmlformats.org/officeDocument/2006/relationships/slide" Target="/ppt/slides/slide23.xml" Id="R648c0ff6bf264ef3" /><Relationship Type="http://schemas.openxmlformats.org/officeDocument/2006/relationships/slide" Target="/ppt/slides/slide24.xml" Id="Rd06713189dd947a1" /><Relationship Type="http://schemas.openxmlformats.org/officeDocument/2006/relationships/slide" Target="/ppt/slides/slide25.xml" Id="R0a619d0a52604a34" /><Relationship Type="http://schemas.openxmlformats.org/officeDocument/2006/relationships/slide" Target="/ppt/slides/slide26.xml" Id="R7aedd6be27884924" /><Relationship Type="http://schemas.openxmlformats.org/officeDocument/2006/relationships/slide" Target="/ppt/slides/slide27.xml" Id="Rf65024ccd23449b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1ffc09aa4c3492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8c70573af8745e2" /><Relationship Type="http://schemas.openxmlformats.org/officeDocument/2006/relationships/notesMaster" Target="/ppt/notesMasters/notesMaster1.xml" Id="Rc2a2a142ca1d4df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c42855303e640d0" /><Relationship Type="http://schemas.openxmlformats.org/officeDocument/2006/relationships/notesMaster" Target="/ppt/notesMasters/notesMaster1.xml" Id="R40b1ea41d241410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c944c9f44fd4315" /><Relationship Type="http://schemas.openxmlformats.org/officeDocument/2006/relationships/notesMaster" Target="/ppt/notesMasters/notesMaster1.xml" Id="R21e583c3e4d24d7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1cb2216c8b14001" /><Relationship Type="http://schemas.openxmlformats.org/officeDocument/2006/relationships/notesMaster" Target="/ppt/notesMasters/notesMaster1.xml" Id="R4c84956fa28e456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3ae50671fb94f61" /><Relationship Type="http://schemas.openxmlformats.org/officeDocument/2006/relationships/notesMaster" Target="/ppt/notesMasters/notesMaster1.xml" Id="R15a707136c2349a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a6697fb892c4a90" /><Relationship Type="http://schemas.openxmlformats.org/officeDocument/2006/relationships/notesMaster" Target="/ppt/notesMasters/notesMaster1.xml" Id="Rb330f557b0cc460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bf7a86489cd47be" /><Relationship Type="http://schemas.openxmlformats.org/officeDocument/2006/relationships/notesMaster" Target="/ppt/notesMasters/notesMaster1.xml" Id="R0fed1e2046bc485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b0a436cebad4ff6" /><Relationship Type="http://schemas.openxmlformats.org/officeDocument/2006/relationships/notesMaster" Target="/ppt/notesMasters/notesMaster1.xml" Id="R63d03d0f8dbd473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a5504db380443d2" /><Relationship Type="http://schemas.openxmlformats.org/officeDocument/2006/relationships/notesMaster" Target="/ppt/notesMasters/notesMaster1.xml" Id="Rc4a0e0c872a84e7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fe6aca53fa941b1" /><Relationship Type="http://schemas.openxmlformats.org/officeDocument/2006/relationships/notesMaster" Target="/ppt/notesMasters/notesMaster1.xml" Id="Rfce7b48ee9724e1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58f9bfd358b4efb" /><Relationship Type="http://schemas.openxmlformats.org/officeDocument/2006/relationships/notesMaster" Target="/ppt/notesMasters/notesMaster1.xml" Id="Rb62ea269012841b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8ca7830e03548d3" /><Relationship Type="http://schemas.openxmlformats.org/officeDocument/2006/relationships/notesMaster" Target="/ppt/notesMasters/notesMaster1.xml" Id="R19f5c273265e450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f060590e7734676" /><Relationship Type="http://schemas.openxmlformats.org/officeDocument/2006/relationships/notesMaster" Target="/ppt/notesMasters/notesMaster1.xml" Id="Rb09ac69479ec48c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073d2fd001d4a24" /><Relationship Type="http://schemas.openxmlformats.org/officeDocument/2006/relationships/notesMaster" Target="/ppt/notesMasters/notesMaster1.xml" Id="Rb292e5e267244ba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a71f042ff454040" /><Relationship Type="http://schemas.openxmlformats.org/officeDocument/2006/relationships/notesMaster" Target="/ppt/notesMasters/notesMaster1.xml" Id="R46b54a7369a94ec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dbcf78bd0df47a4" /><Relationship Type="http://schemas.openxmlformats.org/officeDocument/2006/relationships/notesMaster" Target="/ppt/notesMasters/notesMaster1.xml" Id="R5be25d74670e4d9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68d1d36a4294f66" /><Relationship Type="http://schemas.openxmlformats.org/officeDocument/2006/relationships/notesMaster" Target="/ppt/notesMasters/notesMaster1.xml" Id="R8aea6c381b44448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8a86a6c6be74390" /><Relationship Type="http://schemas.openxmlformats.org/officeDocument/2006/relationships/notesMaster" Target="/ppt/notesMasters/notesMaster1.xml" Id="Re65671cb29704cf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390c4fb9bb54288" /><Relationship Type="http://schemas.openxmlformats.org/officeDocument/2006/relationships/notesMaster" Target="/ppt/notesMasters/notesMaster1.xml" Id="R3e35b0952fa14c9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0cbc8e1ead54f8a" /><Relationship Type="http://schemas.openxmlformats.org/officeDocument/2006/relationships/notesMaster" Target="/ppt/notesMasters/notesMaster1.xml" Id="Re528073101b2488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9c72e00790448a1" /><Relationship Type="http://schemas.openxmlformats.org/officeDocument/2006/relationships/notesMaster" Target="/ppt/notesMasters/notesMaster1.xml" Id="Re3a0c4a91a5b48a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a390f0f2a164fa3" /><Relationship Type="http://schemas.openxmlformats.org/officeDocument/2006/relationships/notesMaster" Target="/ppt/notesMasters/notesMaster1.xml" Id="Rbb7735f5ac6d4fc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8539a64d7234819" /><Relationship Type="http://schemas.openxmlformats.org/officeDocument/2006/relationships/notesMaster" Target="/ppt/notesMasters/notesMaster1.xml" Id="Reea28926d9ea466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60b39e4173c4137" /><Relationship Type="http://schemas.openxmlformats.org/officeDocument/2006/relationships/notesMaster" Target="/ppt/notesMasters/notesMaster1.xml" Id="R87822cc75bf6437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fa9c87fad054a89" /><Relationship Type="http://schemas.openxmlformats.org/officeDocument/2006/relationships/notesMaster" Target="/ppt/notesMasters/notesMaster1.xml" Id="R45b4809512ae482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6fd20d16fa34c44" /><Relationship Type="http://schemas.openxmlformats.org/officeDocument/2006/relationships/notesMaster" Target="/ppt/notesMasters/notesMaster1.xml" Id="R1a23a5dcc78b4d4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e2c7dc3d92747e4" /><Relationship Type="http://schemas.openxmlformats.org/officeDocument/2006/relationships/notesMaster" Target="/ppt/notesMasters/notesMaster1.xml" Id="R90464b87211c483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f27fbd4a38b4131" /><Relationship Type="http://schemas.openxmlformats.org/officeDocument/2006/relationships/image" Target="/ppt/media/image.png" Id="R43dd3935ddad4fc4" /><Relationship Type="http://schemas.openxmlformats.org/officeDocument/2006/relationships/image" Target="/ppt/media/image2.png" Id="Rd4ba0c2cad4c4d90" /><Relationship Type="http://schemas.openxmlformats.org/officeDocument/2006/relationships/image" Target="/ppt/media/image.jpeg" Id="R3fbf75ad0c7a4d5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87cea47a92740d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3dd3935ddad4fc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4ba0c2cad4c4d9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bf75ad0c7a4d5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3babf5dd1834388" /><Relationship Type="http://schemas.openxmlformats.org/officeDocument/2006/relationships/slideLayout" Target="/ppt/slideLayouts/slideLayout1.xml" Id="R31eef9df5cd94a59" /><Relationship Type="http://schemas.openxmlformats.org/officeDocument/2006/relationships/slideLayout" Target="/ppt/slideLayouts/slideLayout2.xml" Id="R7c556cb50a5a4d7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1eef9df5cd94a59"/>
    <p:sldLayoutId xmlns:r="http://schemas.openxmlformats.org/officeDocument/2006/relationships" id="2147483650" r:id="R7c556cb50a5a4d7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c3e61bbc124fe6" /><Relationship Type="http://schemas.openxmlformats.org/officeDocument/2006/relationships/notesSlide" Target="/ppt/notesSlides/notesSlide1.xml" Id="R315fd5ba1d8d4cf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428c131ff04106" /><Relationship Type="http://schemas.openxmlformats.org/officeDocument/2006/relationships/notesSlide" Target="/ppt/notesSlides/notesSlide2.xml" Id="R0bd8a44a766841d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5da6e175fb4784" /><Relationship Type="http://schemas.openxmlformats.org/officeDocument/2006/relationships/notesSlide" Target="/ppt/notesSlides/notesSlide3.xml" Id="R525259777abe4b3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8f06df6a1b497a" /><Relationship Type="http://schemas.openxmlformats.org/officeDocument/2006/relationships/notesSlide" Target="/ppt/notesSlides/notesSlide4.xml" Id="R0bd14bc4891d47e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dd9cdb89dd4d79" /><Relationship Type="http://schemas.openxmlformats.org/officeDocument/2006/relationships/notesSlide" Target="/ppt/notesSlides/notesSlide5.xml" Id="R9126346daa1641a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f550da08ed4671" /><Relationship Type="http://schemas.openxmlformats.org/officeDocument/2006/relationships/notesSlide" Target="/ppt/notesSlides/notesSlide6.xml" Id="R8589d36d858546f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67b503efe74dd5" /><Relationship Type="http://schemas.openxmlformats.org/officeDocument/2006/relationships/notesSlide" Target="/ppt/notesSlides/notesSlide7.xml" Id="Rda6f650e8b084f4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f2174a055e462a" /><Relationship Type="http://schemas.openxmlformats.org/officeDocument/2006/relationships/notesSlide" Target="/ppt/notesSlides/notesSlide8.xml" Id="R1808b02f0b1a46b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f30188d0774ed8" /><Relationship Type="http://schemas.openxmlformats.org/officeDocument/2006/relationships/notesSlide" Target="/ppt/notesSlides/notesSlide9.xml" Id="R7361a083e2a24f5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7598b6b0e141f9" /><Relationship Type="http://schemas.openxmlformats.org/officeDocument/2006/relationships/notesSlide" Target="/ppt/notesSlides/notesSlide10.xml" Id="R214085d08e344fd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091744d2d24056" /><Relationship Type="http://schemas.openxmlformats.org/officeDocument/2006/relationships/notesSlide" Target="/ppt/notesSlides/notesSlide11.xml" Id="R057cb9432fd0408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d78ee6259c4a66" /><Relationship Type="http://schemas.openxmlformats.org/officeDocument/2006/relationships/notesSlide" Target="/ppt/notesSlides/notesSlide12.xml" Id="R1f09ab083e804c9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6f3f30b589439e" /><Relationship Type="http://schemas.openxmlformats.org/officeDocument/2006/relationships/notesSlide" Target="/ppt/notesSlides/notesSlide13.xml" Id="Reb91f002a07a401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2177f06ee1493c" /><Relationship Type="http://schemas.openxmlformats.org/officeDocument/2006/relationships/notesSlide" Target="/ppt/notesSlides/notesSlide14.xml" Id="R9a4a8dc0df7c4c4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1cf7c40ec947bf" /><Relationship Type="http://schemas.openxmlformats.org/officeDocument/2006/relationships/notesSlide" Target="/ppt/notesSlides/notesSlide15.xml" Id="Rfac02e9b100b46d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2020f9ba564398" /><Relationship Type="http://schemas.openxmlformats.org/officeDocument/2006/relationships/notesSlide" Target="/ppt/notesSlides/notesSlide16.xml" Id="Rea94b2925821474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9b2424a2b94262" /><Relationship Type="http://schemas.openxmlformats.org/officeDocument/2006/relationships/notesSlide" Target="/ppt/notesSlides/notesSlide17.xml" Id="R73645d8b4313497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241f67f6344d03" /><Relationship Type="http://schemas.openxmlformats.org/officeDocument/2006/relationships/notesSlide" Target="/ppt/notesSlides/notesSlide18.xml" Id="R6fb75791405b484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135c1ad3654680" /><Relationship Type="http://schemas.openxmlformats.org/officeDocument/2006/relationships/notesSlide" Target="/ppt/notesSlides/notesSlide19.xml" Id="R64521a17baac475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fc3145433b4763" /><Relationship Type="http://schemas.openxmlformats.org/officeDocument/2006/relationships/notesSlide" Target="/ppt/notesSlides/notesSlide20.xml" Id="Re4b0297dcc81499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3244a7e761475d" /><Relationship Type="http://schemas.openxmlformats.org/officeDocument/2006/relationships/notesSlide" Target="/ppt/notesSlides/notesSlide21.xml" Id="Rf659ee89a6da4c2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b62af4cbd749b1" /><Relationship Type="http://schemas.openxmlformats.org/officeDocument/2006/relationships/notesSlide" Target="/ppt/notesSlides/notesSlide22.xml" Id="R1a3ca81dbbd94cb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a7f8e9096c4b03" /><Relationship Type="http://schemas.openxmlformats.org/officeDocument/2006/relationships/notesSlide" Target="/ppt/notesSlides/notesSlide23.xml" Id="R661d9aa678744b5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75cb95963a4701" /><Relationship Type="http://schemas.openxmlformats.org/officeDocument/2006/relationships/notesSlide" Target="/ppt/notesSlides/notesSlide24.xml" Id="Rdcbe6d7aa444476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87a443f90f4049" /><Relationship Type="http://schemas.openxmlformats.org/officeDocument/2006/relationships/notesSlide" Target="/ppt/notesSlides/notesSlide25.xml" Id="Rbf09432127114ae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c7422decc14bc3" /><Relationship Type="http://schemas.openxmlformats.org/officeDocument/2006/relationships/notesSlide" Target="/ppt/notesSlides/notesSlide26.xml" Id="R359e8d7a3ce14d2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f86e669f814277" /><Relationship Type="http://schemas.openxmlformats.org/officeDocument/2006/relationships/notesSlide" Target="/ppt/notesSlides/notesSlide27.xml" Id="Rb89b72c8fa92491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Galatians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  |  Galatians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基督釋放了我們，叫我們得以自由。所以要站立得穩，不要再被奴僕的軛挾制。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Stand fast therefore in the liberty wherewith Christ hath made us free, and be not entangled again with the yoke of bondage.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5:2  |  Galatians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我－保羅告訴你們，若受割禮，基督就與你們無益了。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Paul say unto you, that if ye be circumcised, Christ shall profit you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5:3  |  Galatians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我再指着凡受割禮的人確實地說，他是欠着行全律法的債。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testify again to every man that is circumcised, that he is a debtor to do the whole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5:4  |  Galatians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你們這要靠律法稱義的，是與基督隔絕，從恩典中墜落了。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Christ is become of no effect unto you, whosoever of you are justified by the law; ye are fallen from grace.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5:5  |  Galatians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我們靠着[聖]靈，憑着信心，等候所盼望的義。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through the Spirit wait for the hope of righteousness by faith.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5:6  |  Galatians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原來在基督耶穌裏，受割禮不受割禮全無功效，惟獨使人生發仁愛的信心才有功效。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Jesus Christ neither circumcision availeth any thing, nor uncircumcision; but faith which worketh by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5:7  |  Galatians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你們向來跑得好，有誰攔阻你們，叫你們不順從真理呢？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did run well; who did hinder you that ye should not obey the truth?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5:8  |  Galatians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這樣的勸導不是出於那召你們的。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persuasion cometh not of him that calleth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5:9  |  Galatians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一點麵酵能使全團都發起來。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little leaven leaveneth the whole lump.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5:10  |  Galatians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我在主裏很信你們必不懷別樣的心；但攪擾你們的，無論是誰，必擔當他的罪名。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confidence in you through the Lord, that ye will be none otherwise minded: but he that troubleth you shall bear his judgment, whosoever he be.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5:11  |  Galatians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弟兄們，我若仍舊傳割禮，為甚麼還受逼迫呢？若是這樣，那十字架討厭的地方就沒有了。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I, brethren, if I yet preach circumcision, why do I yet suffer persecution? then is the offence of the cross ceased.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5:12  |  Galatians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恨不得那攪亂你們的人把自己割絕了。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would they were even cut off which trouble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5:13  |  Galatians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弟兄們，你們蒙召是要得自由，只是不可將你們的自由當作放縱情慾的機會，總要用愛心互相服事。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brethren, ye have been called unto liberty; only use not liberty for an occasion to the flesh, but by love serve one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5:14  |  Galatians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因為全律法都包在「愛人如己」這一句話之內了。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all the law is fulfilled in one word, even in this; Thou shalt love thy neighbour as thyself.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5:15  |  Galatians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你們要謹慎，若相咬相吞，只怕要彼此消滅了。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ye bite and devour one another, take heed that ye be not consumed one of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5:16  |  Galatians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我說，你們當順着[聖]靈而行，就不放縱肉體的情慾了。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 say then, Walk in the Spirit, and ye shall not fulfil the lust of the flesh.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5:17  |  Galatians 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因為情慾和[聖]靈相爭，[聖]靈和情慾相爭，這兩個是彼此相敵，使你們不能做所願意做的。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flesh lusteth against the Spirit, and the Spirit against the flesh: and these are contrary the one to the other: so that ye cannot do the things that ye would.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5:18  |  Galatians 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但你們若被[聖]靈引導，就不在律法以下。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ye be led of the Spirit, ye are not under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5:19  |  Galatians 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情慾的事都是顯而易見的，就如姦淫、污穢、邪蕩、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works of the flesh are manifest, which are these; Adultery, fornication, uncleanness, lasciviousness,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5:20  |  Galatians 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拜偶像、邪術、仇恨、爭競、忌恨、惱怒、結黨、紛爭、異端、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Idolatry, witchcraft, hatred, variance, emulations, wrath, strife, seditions, heresies,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5:21  |  Galatians 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嫉妒、醉酒、荒宴等類。我從前告訴你們，現在又告訴你們，行這樣事的人必不能承受神的國。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Envyings, murders, drunkenness, revellings, and such like: of the which I tell you before, as I have also told you in time past, that they which do such things shall not inherit the kingdom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5:22  |  Galatians 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聖靈所結的果子，就是仁愛、喜樂、和平、忍耐、恩慈、良善、信實、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fruit of the Spirit is love, joy, peace, longsuffering, gentleness, goodness, faith,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5:23  |  Galatians 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溫柔、節制。這樣的事沒有律法禁止。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Meekness, temperance: against such there is no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5:24  |  Galatians 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凡屬基督耶穌的人，是已經把肉體連肉體的邪情私慾同釘在十字架上了。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that are Christ’s have crucified the flesh with the affections and lusts.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5:25  |  Galatians 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我們若是靠[聖]靈得生，就當靠[聖]靈行事。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we live in the Spirit, let us also walk in the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加拉太書 5:26  |  Galatians 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不要貪圖虛名，彼此惹氣，互相嫉妒。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not be desirous of vain glory, provoking one another, envying one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2026-08-26T14:49:59.1420000Z</dcterms:created>
  <dcterms:modified xsi:type="dcterms:W3CDTF">2026-08-26T14:49:59.1420000Z</dcterms:modified>
</coreProperties>
</file>