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  <Override PartName="/ppt/slides/slide68.xml" ContentType="application/vnd.openxmlformats-officedocument.presentationml.slide+xml"/>
  <Override PartName="/ppt/notesSlides/notesSlide68.xml" ContentType="application/vnd.openxmlformats-officedocument.presentationml.notesSlide+xml"/>
  <Override PartName="/ppt/slides/slide69.xml" ContentType="application/vnd.openxmlformats-officedocument.presentationml.slide+xml"/>
  <Override PartName="/ppt/notesSlides/notesSlide69.xml" ContentType="application/vnd.openxmlformats-officedocument.presentationml.notesSlide+xml"/>
  <Override PartName="/ppt/slides/slide70.xml" ContentType="application/vnd.openxmlformats-officedocument.presentationml.slide+xml"/>
  <Override PartName="/ppt/notesSlides/notesSlide70.xml" ContentType="application/vnd.openxmlformats-officedocument.presentationml.notesSlide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slides/slide72.xml" ContentType="application/vnd.openxmlformats-officedocument.presentationml.slide+xml"/>
  <Override PartName="/ppt/notesSlides/notesSlide72.xml" ContentType="application/vnd.openxmlformats-officedocument.presentationml.notesSlide+xml"/>
  <Override PartName="/ppt/slides/slide73.xml" ContentType="application/vnd.openxmlformats-officedocument.presentationml.slide+xml"/>
  <Override PartName="/ppt/notesSlides/notesSlide7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a5ed38174184e5b" /><Relationship Type="http://schemas.openxmlformats.org/officeDocument/2006/relationships/extended-properties" Target="/docProps/app.xml" Id="R177dd287a36c497d" /><Relationship Type="http://schemas.openxmlformats.org/officeDocument/2006/relationships/officeDocument" Target="/ppt/presentation.xml" Id="R522dc7d3753b470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264ab77f70241e2"/>
  </p:sldMasterIdLst>
  <p:notesMasterIdLst>
    <p:notesMasterId xmlns:r="http://schemas.openxmlformats.org/officeDocument/2006/relationships" r:id="Ree39a4dfbb3a477b"/>
  </p:notesMasterIdLst>
  <p:sldIdLst>
    <p:sldId xmlns:r="http://schemas.openxmlformats.org/officeDocument/2006/relationships" id="256" r:id="R139de1cdd327486e"/>
    <p:sldId xmlns:r="http://schemas.openxmlformats.org/officeDocument/2006/relationships" id="257" r:id="Raf89b8daae3443c1"/>
    <p:sldId xmlns:r="http://schemas.openxmlformats.org/officeDocument/2006/relationships" id="258" r:id="Rdb734d0b6c254f7a"/>
    <p:sldId xmlns:r="http://schemas.openxmlformats.org/officeDocument/2006/relationships" id="259" r:id="R878218ba6c9a4908"/>
    <p:sldId xmlns:r="http://schemas.openxmlformats.org/officeDocument/2006/relationships" id="260" r:id="R9d6e183abb3746fb"/>
    <p:sldId xmlns:r="http://schemas.openxmlformats.org/officeDocument/2006/relationships" id="261" r:id="R243b89309db247fb"/>
    <p:sldId xmlns:r="http://schemas.openxmlformats.org/officeDocument/2006/relationships" id="262" r:id="R95f27181cd8b45f1"/>
    <p:sldId xmlns:r="http://schemas.openxmlformats.org/officeDocument/2006/relationships" id="263" r:id="Rf68b8ac43c28451f"/>
    <p:sldId xmlns:r="http://schemas.openxmlformats.org/officeDocument/2006/relationships" id="264" r:id="Raf59503a9b5d4ef1"/>
    <p:sldId xmlns:r="http://schemas.openxmlformats.org/officeDocument/2006/relationships" id="265" r:id="R7785f79808c349f5"/>
    <p:sldId xmlns:r="http://schemas.openxmlformats.org/officeDocument/2006/relationships" id="266" r:id="R5330c591ceee4ea9"/>
    <p:sldId xmlns:r="http://schemas.openxmlformats.org/officeDocument/2006/relationships" id="267" r:id="Rec13da13165a4e97"/>
    <p:sldId xmlns:r="http://schemas.openxmlformats.org/officeDocument/2006/relationships" id="268" r:id="R3306c34c01fd495a"/>
    <p:sldId xmlns:r="http://schemas.openxmlformats.org/officeDocument/2006/relationships" id="269" r:id="R747db1944c514906"/>
    <p:sldId xmlns:r="http://schemas.openxmlformats.org/officeDocument/2006/relationships" id="270" r:id="Rbbefe8d10f7d4e27"/>
    <p:sldId xmlns:r="http://schemas.openxmlformats.org/officeDocument/2006/relationships" id="271" r:id="R78673afac2b84286"/>
    <p:sldId xmlns:r="http://schemas.openxmlformats.org/officeDocument/2006/relationships" id="272" r:id="R828bca1a2ba14aaa"/>
    <p:sldId xmlns:r="http://schemas.openxmlformats.org/officeDocument/2006/relationships" id="273" r:id="R0141b1d5bd824cae"/>
    <p:sldId xmlns:r="http://schemas.openxmlformats.org/officeDocument/2006/relationships" id="274" r:id="Rae6d243b94704e29"/>
    <p:sldId xmlns:r="http://schemas.openxmlformats.org/officeDocument/2006/relationships" id="275" r:id="Rfaedd41d1efa4cf2"/>
    <p:sldId xmlns:r="http://schemas.openxmlformats.org/officeDocument/2006/relationships" id="276" r:id="Rd019678859c64eaa"/>
    <p:sldId xmlns:r="http://schemas.openxmlformats.org/officeDocument/2006/relationships" id="277" r:id="Rfe985ece912f469d"/>
    <p:sldId xmlns:r="http://schemas.openxmlformats.org/officeDocument/2006/relationships" id="278" r:id="Rd0db5eeda29e4204"/>
    <p:sldId xmlns:r="http://schemas.openxmlformats.org/officeDocument/2006/relationships" id="279" r:id="Rb99836e4e63f45fe"/>
    <p:sldId xmlns:r="http://schemas.openxmlformats.org/officeDocument/2006/relationships" id="280" r:id="R1a356485d24e463a"/>
    <p:sldId xmlns:r="http://schemas.openxmlformats.org/officeDocument/2006/relationships" id="281" r:id="R21b5cb4b32324d84"/>
    <p:sldId xmlns:r="http://schemas.openxmlformats.org/officeDocument/2006/relationships" id="282" r:id="Rdbe9939babaf471c"/>
    <p:sldId xmlns:r="http://schemas.openxmlformats.org/officeDocument/2006/relationships" id="283" r:id="R1bffc8095ccb4899"/>
    <p:sldId xmlns:r="http://schemas.openxmlformats.org/officeDocument/2006/relationships" id="284" r:id="R7e29af27db614968"/>
    <p:sldId xmlns:r="http://schemas.openxmlformats.org/officeDocument/2006/relationships" id="285" r:id="R44077f46eb1641c2"/>
    <p:sldId xmlns:r="http://schemas.openxmlformats.org/officeDocument/2006/relationships" id="286" r:id="Rbb34669679b74a9a"/>
    <p:sldId xmlns:r="http://schemas.openxmlformats.org/officeDocument/2006/relationships" id="287" r:id="Rdd4cab2e0c2a45df"/>
    <p:sldId xmlns:r="http://schemas.openxmlformats.org/officeDocument/2006/relationships" id="288" r:id="R8400c02697f348d0"/>
    <p:sldId xmlns:r="http://schemas.openxmlformats.org/officeDocument/2006/relationships" id="289" r:id="R053048895ab54e57"/>
    <p:sldId xmlns:r="http://schemas.openxmlformats.org/officeDocument/2006/relationships" id="290" r:id="R44285f0589b4482c"/>
    <p:sldId xmlns:r="http://schemas.openxmlformats.org/officeDocument/2006/relationships" id="291" r:id="Reead43fcb3d446ba"/>
    <p:sldId xmlns:r="http://schemas.openxmlformats.org/officeDocument/2006/relationships" id="292" r:id="Rb7d32882d4e6461c"/>
    <p:sldId xmlns:r="http://schemas.openxmlformats.org/officeDocument/2006/relationships" id="293" r:id="Rfafab14cf1dd4813"/>
    <p:sldId xmlns:r="http://schemas.openxmlformats.org/officeDocument/2006/relationships" id="294" r:id="R004efb65be5f4eb9"/>
    <p:sldId xmlns:r="http://schemas.openxmlformats.org/officeDocument/2006/relationships" id="295" r:id="R0fe12adeeb5d489d"/>
    <p:sldId xmlns:r="http://schemas.openxmlformats.org/officeDocument/2006/relationships" id="296" r:id="Rff1fd6f6793d4d1b"/>
    <p:sldId xmlns:r="http://schemas.openxmlformats.org/officeDocument/2006/relationships" id="297" r:id="R54ff13845b7f4989"/>
    <p:sldId xmlns:r="http://schemas.openxmlformats.org/officeDocument/2006/relationships" id="298" r:id="R4cb6837f05744a7b"/>
    <p:sldId xmlns:r="http://schemas.openxmlformats.org/officeDocument/2006/relationships" id="299" r:id="R2152c57ccce046ea"/>
    <p:sldId xmlns:r="http://schemas.openxmlformats.org/officeDocument/2006/relationships" id="300" r:id="R1b1201f881e34a45"/>
    <p:sldId xmlns:r="http://schemas.openxmlformats.org/officeDocument/2006/relationships" id="301" r:id="R37efa5bc57d94e2c"/>
    <p:sldId xmlns:r="http://schemas.openxmlformats.org/officeDocument/2006/relationships" id="302" r:id="R54a6c3185d0a40d7"/>
    <p:sldId xmlns:r="http://schemas.openxmlformats.org/officeDocument/2006/relationships" id="303" r:id="Rff9470c4dcac40b8"/>
    <p:sldId xmlns:r="http://schemas.openxmlformats.org/officeDocument/2006/relationships" id="304" r:id="R4cfeb5028ac6416f"/>
    <p:sldId xmlns:r="http://schemas.openxmlformats.org/officeDocument/2006/relationships" id="305" r:id="Rf1bc63011b3e4a6d"/>
    <p:sldId xmlns:r="http://schemas.openxmlformats.org/officeDocument/2006/relationships" id="306" r:id="R3fb6bb3ffe744721"/>
    <p:sldId xmlns:r="http://schemas.openxmlformats.org/officeDocument/2006/relationships" id="307" r:id="R5f0771dedc5943a2"/>
    <p:sldId xmlns:r="http://schemas.openxmlformats.org/officeDocument/2006/relationships" id="308" r:id="Rec9ba3aa19b04d13"/>
    <p:sldId xmlns:r="http://schemas.openxmlformats.org/officeDocument/2006/relationships" id="309" r:id="R707e744cbe0949da"/>
    <p:sldId xmlns:r="http://schemas.openxmlformats.org/officeDocument/2006/relationships" id="310" r:id="R8786c235a58c45a1"/>
    <p:sldId xmlns:r="http://schemas.openxmlformats.org/officeDocument/2006/relationships" id="311" r:id="Rfe465c3e4cbc44c0"/>
    <p:sldId xmlns:r="http://schemas.openxmlformats.org/officeDocument/2006/relationships" id="312" r:id="R0a3b25946e454908"/>
    <p:sldId xmlns:r="http://schemas.openxmlformats.org/officeDocument/2006/relationships" id="313" r:id="R318f9f71312d4d3c"/>
    <p:sldId xmlns:r="http://schemas.openxmlformats.org/officeDocument/2006/relationships" id="314" r:id="Rba6a8b65b4974f49"/>
    <p:sldId xmlns:r="http://schemas.openxmlformats.org/officeDocument/2006/relationships" id="315" r:id="R64894c1c575342c9"/>
    <p:sldId xmlns:r="http://schemas.openxmlformats.org/officeDocument/2006/relationships" id="316" r:id="R2b112feda982468c"/>
    <p:sldId xmlns:r="http://schemas.openxmlformats.org/officeDocument/2006/relationships" id="317" r:id="Rdc603ec7c4fd4965"/>
    <p:sldId xmlns:r="http://schemas.openxmlformats.org/officeDocument/2006/relationships" id="318" r:id="R0942fe16dd19461c"/>
    <p:sldId xmlns:r="http://schemas.openxmlformats.org/officeDocument/2006/relationships" id="319" r:id="R75bd805df0fa4d20"/>
    <p:sldId xmlns:r="http://schemas.openxmlformats.org/officeDocument/2006/relationships" id="320" r:id="Rb875d49d3bd2488b"/>
    <p:sldId xmlns:r="http://schemas.openxmlformats.org/officeDocument/2006/relationships" id="321" r:id="R2314ad8241e4466c"/>
    <p:sldId xmlns:r="http://schemas.openxmlformats.org/officeDocument/2006/relationships" id="322" r:id="Rf87e778b9b9d47d2"/>
    <p:sldId xmlns:r="http://schemas.openxmlformats.org/officeDocument/2006/relationships" id="323" r:id="R6c822a7fafe34ea3"/>
    <p:sldId xmlns:r="http://schemas.openxmlformats.org/officeDocument/2006/relationships" id="324" r:id="Rd11e5e4d0cdf4238"/>
    <p:sldId xmlns:r="http://schemas.openxmlformats.org/officeDocument/2006/relationships" id="325" r:id="Rb77a79b37d124dee"/>
    <p:sldId xmlns:r="http://schemas.openxmlformats.org/officeDocument/2006/relationships" id="326" r:id="Raa7cc4efeccc4580"/>
    <p:sldId xmlns:r="http://schemas.openxmlformats.org/officeDocument/2006/relationships" id="327" r:id="Rda4f66164c894a28"/>
    <p:sldId xmlns:r="http://schemas.openxmlformats.org/officeDocument/2006/relationships" id="328" r:id="R38bdfc31070f4ee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47a4000373f498f" /><Relationship Type="http://schemas.openxmlformats.org/officeDocument/2006/relationships/slideMaster" Target="/ppt/slideMasters/slideMaster1.xml" Id="R9264ab77f70241e2" /><Relationship Type="http://schemas.openxmlformats.org/officeDocument/2006/relationships/notesMaster" Target="/ppt/notesMasters/notesMaster1.xml" Id="Ree39a4dfbb3a477b" /><Relationship Type="http://schemas.openxmlformats.org/officeDocument/2006/relationships/presProps" Target="/ppt/presProps.xml" Id="Ra3ee63080235462d" /><Relationship Type="http://schemas.openxmlformats.org/officeDocument/2006/relationships/tableStyles" Target="/ppt/tableStyles.xml" Id="Rc0e4d21e561e436b" /><Relationship Type="http://schemas.openxmlformats.org/officeDocument/2006/relationships/slide" Target="/ppt/slides/slide1.xml" Id="R139de1cdd327486e" /><Relationship Type="http://schemas.openxmlformats.org/officeDocument/2006/relationships/slide" Target="/ppt/slides/slide2.xml" Id="Raf89b8daae3443c1" /><Relationship Type="http://schemas.openxmlformats.org/officeDocument/2006/relationships/slide" Target="/ppt/slides/slide3.xml" Id="Rdb734d0b6c254f7a" /><Relationship Type="http://schemas.openxmlformats.org/officeDocument/2006/relationships/slide" Target="/ppt/slides/slide4.xml" Id="R878218ba6c9a4908" /><Relationship Type="http://schemas.openxmlformats.org/officeDocument/2006/relationships/slide" Target="/ppt/slides/slide5.xml" Id="R9d6e183abb3746fb" /><Relationship Type="http://schemas.openxmlformats.org/officeDocument/2006/relationships/slide" Target="/ppt/slides/slide6.xml" Id="R243b89309db247fb" /><Relationship Type="http://schemas.openxmlformats.org/officeDocument/2006/relationships/slide" Target="/ppt/slides/slide7.xml" Id="R95f27181cd8b45f1" /><Relationship Type="http://schemas.openxmlformats.org/officeDocument/2006/relationships/slide" Target="/ppt/slides/slide8.xml" Id="Rf68b8ac43c28451f" /><Relationship Type="http://schemas.openxmlformats.org/officeDocument/2006/relationships/slide" Target="/ppt/slides/slide9.xml" Id="Raf59503a9b5d4ef1" /><Relationship Type="http://schemas.openxmlformats.org/officeDocument/2006/relationships/slide" Target="/ppt/slides/slide10.xml" Id="R7785f79808c349f5" /><Relationship Type="http://schemas.openxmlformats.org/officeDocument/2006/relationships/slide" Target="/ppt/slides/slide11.xml" Id="R5330c591ceee4ea9" /><Relationship Type="http://schemas.openxmlformats.org/officeDocument/2006/relationships/slide" Target="/ppt/slides/slide12.xml" Id="Rec13da13165a4e97" /><Relationship Type="http://schemas.openxmlformats.org/officeDocument/2006/relationships/slide" Target="/ppt/slides/slide13.xml" Id="R3306c34c01fd495a" /><Relationship Type="http://schemas.openxmlformats.org/officeDocument/2006/relationships/slide" Target="/ppt/slides/slide14.xml" Id="R747db1944c514906" /><Relationship Type="http://schemas.openxmlformats.org/officeDocument/2006/relationships/slide" Target="/ppt/slides/slide15.xml" Id="Rbbefe8d10f7d4e27" /><Relationship Type="http://schemas.openxmlformats.org/officeDocument/2006/relationships/slide" Target="/ppt/slides/slide16.xml" Id="R78673afac2b84286" /><Relationship Type="http://schemas.openxmlformats.org/officeDocument/2006/relationships/slide" Target="/ppt/slides/slide17.xml" Id="R828bca1a2ba14aaa" /><Relationship Type="http://schemas.openxmlformats.org/officeDocument/2006/relationships/slide" Target="/ppt/slides/slide18.xml" Id="R0141b1d5bd824cae" /><Relationship Type="http://schemas.openxmlformats.org/officeDocument/2006/relationships/slide" Target="/ppt/slides/slide19.xml" Id="Rae6d243b94704e29" /><Relationship Type="http://schemas.openxmlformats.org/officeDocument/2006/relationships/slide" Target="/ppt/slides/slide20.xml" Id="Rfaedd41d1efa4cf2" /><Relationship Type="http://schemas.openxmlformats.org/officeDocument/2006/relationships/slide" Target="/ppt/slides/slide21.xml" Id="Rd019678859c64eaa" /><Relationship Type="http://schemas.openxmlformats.org/officeDocument/2006/relationships/slide" Target="/ppt/slides/slide22.xml" Id="Rfe985ece912f469d" /><Relationship Type="http://schemas.openxmlformats.org/officeDocument/2006/relationships/slide" Target="/ppt/slides/slide23.xml" Id="Rd0db5eeda29e4204" /><Relationship Type="http://schemas.openxmlformats.org/officeDocument/2006/relationships/slide" Target="/ppt/slides/slide24.xml" Id="Rb99836e4e63f45fe" /><Relationship Type="http://schemas.openxmlformats.org/officeDocument/2006/relationships/slide" Target="/ppt/slides/slide25.xml" Id="R1a356485d24e463a" /><Relationship Type="http://schemas.openxmlformats.org/officeDocument/2006/relationships/slide" Target="/ppt/slides/slide26.xml" Id="R21b5cb4b32324d84" /><Relationship Type="http://schemas.openxmlformats.org/officeDocument/2006/relationships/slide" Target="/ppt/slides/slide27.xml" Id="Rdbe9939babaf471c" /><Relationship Type="http://schemas.openxmlformats.org/officeDocument/2006/relationships/slide" Target="/ppt/slides/slide28.xml" Id="R1bffc8095ccb4899" /><Relationship Type="http://schemas.openxmlformats.org/officeDocument/2006/relationships/slide" Target="/ppt/slides/slide29.xml" Id="R7e29af27db614968" /><Relationship Type="http://schemas.openxmlformats.org/officeDocument/2006/relationships/slide" Target="/ppt/slides/slide30.xml" Id="R44077f46eb1641c2" /><Relationship Type="http://schemas.openxmlformats.org/officeDocument/2006/relationships/slide" Target="/ppt/slides/slide31.xml" Id="Rbb34669679b74a9a" /><Relationship Type="http://schemas.openxmlformats.org/officeDocument/2006/relationships/slide" Target="/ppt/slides/slide32.xml" Id="Rdd4cab2e0c2a45df" /><Relationship Type="http://schemas.openxmlformats.org/officeDocument/2006/relationships/slide" Target="/ppt/slides/slide33.xml" Id="R8400c02697f348d0" /><Relationship Type="http://schemas.openxmlformats.org/officeDocument/2006/relationships/slide" Target="/ppt/slides/slide34.xml" Id="R053048895ab54e57" /><Relationship Type="http://schemas.openxmlformats.org/officeDocument/2006/relationships/slide" Target="/ppt/slides/slide35.xml" Id="R44285f0589b4482c" /><Relationship Type="http://schemas.openxmlformats.org/officeDocument/2006/relationships/slide" Target="/ppt/slides/slide36.xml" Id="Reead43fcb3d446ba" /><Relationship Type="http://schemas.openxmlformats.org/officeDocument/2006/relationships/slide" Target="/ppt/slides/slide37.xml" Id="Rb7d32882d4e6461c" /><Relationship Type="http://schemas.openxmlformats.org/officeDocument/2006/relationships/slide" Target="/ppt/slides/slide38.xml" Id="Rfafab14cf1dd4813" /><Relationship Type="http://schemas.openxmlformats.org/officeDocument/2006/relationships/slide" Target="/ppt/slides/slide39.xml" Id="R004efb65be5f4eb9" /><Relationship Type="http://schemas.openxmlformats.org/officeDocument/2006/relationships/slide" Target="/ppt/slides/slide40.xml" Id="R0fe12adeeb5d489d" /><Relationship Type="http://schemas.openxmlformats.org/officeDocument/2006/relationships/slide" Target="/ppt/slides/slide41.xml" Id="Rff1fd6f6793d4d1b" /><Relationship Type="http://schemas.openxmlformats.org/officeDocument/2006/relationships/slide" Target="/ppt/slides/slide42.xml" Id="R54ff13845b7f4989" /><Relationship Type="http://schemas.openxmlformats.org/officeDocument/2006/relationships/slide" Target="/ppt/slides/slide43.xml" Id="R4cb6837f05744a7b" /><Relationship Type="http://schemas.openxmlformats.org/officeDocument/2006/relationships/slide" Target="/ppt/slides/slide44.xml" Id="R2152c57ccce046ea" /><Relationship Type="http://schemas.openxmlformats.org/officeDocument/2006/relationships/slide" Target="/ppt/slides/slide45.xml" Id="R1b1201f881e34a45" /><Relationship Type="http://schemas.openxmlformats.org/officeDocument/2006/relationships/slide" Target="/ppt/slides/slide46.xml" Id="R37efa5bc57d94e2c" /><Relationship Type="http://schemas.openxmlformats.org/officeDocument/2006/relationships/slide" Target="/ppt/slides/slide47.xml" Id="R54a6c3185d0a40d7" /><Relationship Type="http://schemas.openxmlformats.org/officeDocument/2006/relationships/slide" Target="/ppt/slides/slide48.xml" Id="Rff9470c4dcac40b8" /><Relationship Type="http://schemas.openxmlformats.org/officeDocument/2006/relationships/slide" Target="/ppt/slides/slide49.xml" Id="R4cfeb5028ac6416f" /><Relationship Type="http://schemas.openxmlformats.org/officeDocument/2006/relationships/slide" Target="/ppt/slides/slide50.xml" Id="Rf1bc63011b3e4a6d" /><Relationship Type="http://schemas.openxmlformats.org/officeDocument/2006/relationships/slide" Target="/ppt/slides/slide51.xml" Id="R3fb6bb3ffe744721" /><Relationship Type="http://schemas.openxmlformats.org/officeDocument/2006/relationships/slide" Target="/ppt/slides/slide52.xml" Id="R5f0771dedc5943a2" /><Relationship Type="http://schemas.openxmlformats.org/officeDocument/2006/relationships/slide" Target="/ppt/slides/slide53.xml" Id="Rec9ba3aa19b04d13" /><Relationship Type="http://schemas.openxmlformats.org/officeDocument/2006/relationships/slide" Target="/ppt/slides/slide54.xml" Id="R707e744cbe0949da" /><Relationship Type="http://schemas.openxmlformats.org/officeDocument/2006/relationships/slide" Target="/ppt/slides/slide55.xml" Id="R8786c235a58c45a1" /><Relationship Type="http://schemas.openxmlformats.org/officeDocument/2006/relationships/slide" Target="/ppt/slides/slide56.xml" Id="Rfe465c3e4cbc44c0" /><Relationship Type="http://schemas.openxmlformats.org/officeDocument/2006/relationships/slide" Target="/ppt/slides/slide57.xml" Id="R0a3b25946e454908" /><Relationship Type="http://schemas.openxmlformats.org/officeDocument/2006/relationships/slide" Target="/ppt/slides/slide58.xml" Id="R318f9f71312d4d3c" /><Relationship Type="http://schemas.openxmlformats.org/officeDocument/2006/relationships/slide" Target="/ppt/slides/slide59.xml" Id="Rba6a8b65b4974f49" /><Relationship Type="http://schemas.openxmlformats.org/officeDocument/2006/relationships/slide" Target="/ppt/slides/slide60.xml" Id="R64894c1c575342c9" /><Relationship Type="http://schemas.openxmlformats.org/officeDocument/2006/relationships/slide" Target="/ppt/slides/slide61.xml" Id="R2b112feda982468c" /><Relationship Type="http://schemas.openxmlformats.org/officeDocument/2006/relationships/slide" Target="/ppt/slides/slide62.xml" Id="Rdc603ec7c4fd4965" /><Relationship Type="http://schemas.openxmlformats.org/officeDocument/2006/relationships/slide" Target="/ppt/slides/slide63.xml" Id="R0942fe16dd19461c" /><Relationship Type="http://schemas.openxmlformats.org/officeDocument/2006/relationships/slide" Target="/ppt/slides/slide64.xml" Id="R75bd805df0fa4d20" /><Relationship Type="http://schemas.openxmlformats.org/officeDocument/2006/relationships/slide" Target="/ppt/slides/slide65.xml" Id="Rb875d49d3bd2488b" /><Relationship Type="http://schemas.openxmlformats.org/officeDocument/2006/relationships/slide" Target="/ppt/slides/slide66.xml" Id="R2314ad8241e4466c" /><Relationship Type="http://schemas.openxmlformats.org/officeDocument/2006/relationships/slide" Target="/ppt/slides/slide67.xml" Id="Rf87e778b9b9d47d2" /><Relationship Type="http://schemas.openxmlformats.org/officeDocument/2006/relationships/slide" Target="/ppt/slides/slide68.xml" Id="R6c822a7fafe34ea3" /><Relationship Type="http://schemas.openxmlformats.org/officeDocument/2006/relationships/slide" Target="/ppt/slides/slide69.xml" Id="Rd11e5e4d0cdf4238" /><Relationship Type="http://schemas.openxmlformats.org/officeDocument/2006/relationships/slide" Target="/ppt/slides/slide70.xml" Id="Rb77a79b37d124dee" /><Relationship Type="http://schemas.openxmlformats.org/officeDocument/2006/relationships/slide" Target="/ppt/slides/slide71.xml" Id="Raa7cc4efeccc4580" /><Relationship Type="http://schemas.openxmlformats.org/officeDocument/2006/relationships/slide" Target="/ppt/slides/slide72.xml" Id="Rda4f66164c894a28" /><Relationship Type="http://schemas.openxmlformats.org/officeDocument/2006/relationships/slide" Target="/ppt/slides/slide73.xml" Id="R38bdfc31070f4ee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0427197aa804ea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343d57d2d5e4e56" /><Relationship Type="http://schemas.openxmlformats.org/officeDocument/2006/relationships/notesMaster" Target="/ppt/notesMasters/notesMaster1.xml" Id="R1dc5b0e31c5b4b1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885be2d862a4f86" /><Relationship Type="http://schemas.openxmlformats.org/officeDocument/2006/relationships/notesMaster" Target="/ppt/notesMasters/notesMaster1.xml" Id="R2a6cc1333fe54d2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9b60cbf4b174da6" /><Relationship Type="http://schemas.openxmlformats.org/officeDocument/2006/relationships/notesMaster" Target="/ppt/notesMasters/notesMaster1.xml" Id="R67c3bd2e7be140c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e2bd4e2abdd43bd" /><Relationship Type="http://schemas.openxmlformats.org/officeDocument/2006/relationships/notesMaster" Target="/ppt/notesMasters/notesMaster1.xml" Id="R528c8ae65e9d452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85f3bf8802d4191" /><Relationship Type="http://schemas.openxmlformats.org/officeDocument/2006/relationships/notesMaster" Target="/ppt/notesMasters/notesMaster1.xml" Id="Rbf4223e218944e2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750912b8ada4954" /><Relationship Type="http://schemas.openxmlformats.org/officeDocument/2006/relationships/notesMaster" Target="/ppt/notesMasters/notesMaster1.xml" Id="R7b9b4918a224436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7a17d40e3134981" /><Relationship Type="http://schemas.openxmlformats.org/officeDocument/2006/relationships/notesMaster" Target="/ppt/notesMasters/notesMaster1.xml" Id="Rc551ba4f9d0b4e5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6ccb32fe316499e" /><Relationship Type="http://schemas.openxmlformats.org/officeDocument/2006/relationships/notesMaster" Target="/ppt/notesMasters/notesMaster1.xml" Id="Rebc707ca45cd43d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504a55567a34017" /><Relationship Type="http://schemas.openxmlformats.org/officeDocument/2006/relationships/notesMaster" Target="/ppt/notesMasters/notesMaster1.xml" Id="R5f380368c1274d5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a744d8a117b4c73" /><Relationship Type="http://schemas.openxmlformats.org/officeDocument/2006/relationships/notesMaster" Target="/ppt/notesMasters/notesMaster1.xml" Id="R51864e78d12e4b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21def7f7e8e4605" /><Relationship Type="http://schemas.openxmlformats.org/officeDocument/2006/relationships/notesMaster" Target="/ppt/notesMasters/notesMaster1.xml" Id="Re4e81b34c3cd4ac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077200fdfdb4d3c" /><Relationship Type="http://schemas.openxmlformats.org/officeDocument/2006/relationships/notesMaster" Target="/ppt/notesMasters/notesMaster1.xml" Id="R79e707b5120a40a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b0abeaef9f942ed" /><Relationship Type="http://schemas.openxmlformats.org/officeDocument/2006/relationships/notesMaster" Target="/ppt/notesMasters/notesMaster1.xml" Id="Re3aa8d2c2d0b44e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d4a0f35814049fa" /><Relationship Type="http://schemas.openxmlformats.org/officeDocument/2006/relationships/notesMaster" Target="/ppt/notesMasters/notesMaster1.xml" Id="R5c2060058a82422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f5e4f75f4ca4b82" /><Relationship Type="http://schemas.openxmlformats.org/officeDocument/2006/relationships/notesMaster" Target="/ppt/notesMasters/notesMaster1.xml" Id="Rfa0b87dcd8fb4ba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d0e2f4ea7524aa4" /><Relationship Type="http://schemas.openxmlformats.org/officeDocument/2006/relationships/notesMaster" Target="/ppt/notesMasters/notesMaster1.xml" Id="Rdc4ba1f84a7b438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afb2df8db0c4b8a" /><Relationship Type="http://schemas.openxmlformats.org/officeDocument/2006/relationships/notesMaster" Target="/ppt/notesMasters/notesMaster1.xml" Id="Rd2021d1879d7499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f86024d786a41b4" /><Relationship Type="http://schemas.openxmlformats.org/officeDocument/2006/relationships/notesMaster" Target="/ppt/notesMasters/notesMaster1.xml" Id="R50cda80ce753491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b5364bca1c2460b" /><Relationship Type="http://schemas.openxmlformats.org/officeDocument/2006/relationships/notesMaster" Target="/ppt/notesMasters/notesMaster1.xml" Id="R8e6a6085ac24427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018f27bc5ee4b84" /><Relationship Type="http://schemas.openxmlformats.org/officeDocument/2006/relationships/notesMaster" Target="/ppt/notesMasters/notesMaster1.xml" Id="Rde3c16b9ce734cd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bf6f34a9e37463a" /><Relationship Type="http://schemas.openxmlformats.org/officeDocument/2006/relationships/notesMaster" Target="/ppt/notesMasters/notesMaster1.xml" Id="R809f8b3979654fb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ef63d4291d24b3b" /><Relationship Type="http://schemas.openxmlformats.org/officeDocument/2006/relationships/notesMaster" Target="/ppt/notesMasters/notesMaster1.xml" Id="R7895cda39642417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5b239c1112c46b1" /><Relationship Type="http://schemas.openxmlformats.org/officeDocument/2006/relationships/notesMaster" Target="/ppt/notesMasters/notesMaster1.xml" Id="R324fc38bbae14cd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8ab819bb7fd4500" /><Relationship Type="http://schemas.openxmlformats.org/officeDocument/2006/relationships/notesMaster" Target="/ppt/notesMasters/notesMaster1.xml" Id="R44962ac40ffb49e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0261c64fa554b1d" /><Relationship Type="http://schemas.openxmlformats.org/officeDocument/2006/relationships/notesMaster" Target="/ppt/notesMasters/notesMaster1.xml" Id="R4facae3121364fb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c4d0582e41348a7" /><Relationship Type="http://schemas.openxmlformats.org/officeDocument/2006/relationships/notesMaster" Target="/ppt/notesMasters/notesMaster1.xml" Id="R3471ccb79911477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81c8dbcd7c6483f" /><Relationship Type="http://schemas.openxmlformats.org/officeDocument/2006/relationships/notesMaster" Target="/ppt/notesMasters/notesMaster1.xml" Id="R82c628e432e54bd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244bda378134dde" /><Relationship Type="http://schemas.openxmlformats.org/officeDocument/2006/relationships/notesMaster" Target="/ppt/notesMasters/notesMaster1.xml" Id="R47232cd1a40c4b9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c485c50ef3574c6d" /><Relationship Type="http://schemas.openxmlformats.org/officeDocument/2006/relationships/notesMaster" Target="/ppt/notesMasters/notesMaster1.xml" Id="Rcb94afab0185481b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031d5b8a69d4df0" /><Relationship Type="http://schemas.openxmlformats.org/officeDocument/2006/relationships/notesMaster" Target="/ppt/notesMasters/notesMaster1.xml" Id="R583383d59d6c4e6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9904a38c64b4ebc" /><Relationship Type="http://schemas.openxmlformats.org/officeDocument/2006/relationships/notesMaster" Target="/ppt/notesMasters/notesMaster1.xml" Id="R2ed86f90b4dc474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c02d5842bbe4ecd" /><Relationship Type="http://schemas.openxmlformats.org/officeDocument/2006/relationships/notesMaster" Target="/ppt/notesMasters/notesMaster1.xml" Id="Rdf07f3cc4d03458f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fe88f4aed39f46e1" /><Relationship Type="http://schemas.openxmlformats.org/officeDocument/2006/relationships/notesMaster" Target="/ppt/notesMasters/notesMaster1.xml" Id="Rdcbc7da3959749c0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d21c2a4972fa4389" /><Relationship Type="http://schemas.openxmlformats.org/officeDocument/2006/relationships/notesMaster" Target="/ppt/notesMasters/notesMaster1.xml" Id="Rf72371ebe7354b8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11316cfcd9d49d8" /><Relationship Type="http://schemas.openxmlformats.org/officeDocument/2006/relationships/notesMaster" Target="/ppt/notesMasters/notesMaster1.xml" Id="Ra2d2c79a597647fd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ecf389480ea44aa1" /><Relationship Type="http://schemas.openxmlformats.org/officeDocument/2006/relationships/notesMaster" Target="/ppt/notesMasters/notesMaster1.xml" Id="Reae218a286454d2d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955272e9b85d4e18" /><Relationship Type="http://schemas.openxmlformats.org/officeDocument/2006/relationships/notesMaster" Target="/ppt/notesMasters/notesMaster1.xml" Id="Rd17a155e26864692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4569312007804748" /><Relationship Type="http://schemas.openxmlformats.org/officeDocument/2006/relationships/notesMaster" Target="/ppt/notesMasters/notesMaster1.xml" Id="Rc0bdcd2cd3624b0a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09bce0d4e5f7406d" /><Relationship Type="http://schemas.openxmlformats.org/officeDocument/2006/relationships/notesMaster" Target="/ppt/notesMasters/notesMaster1.xml" Id="R5082a6331129485c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4ad6924ab2543e0" /><Relationship Type="http://schemas.openxmlformats.org/officeDocument/2006/relationships/notesMaster" Target="/ppt/notesMasters/notesMaster1.xml" Id="R5a224c233b9b4bd5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a1789dc1ee7040ea" /><Relationship Type="http://schemas.openxmlformats.org/officeDocument/2006/relationships/notesMaster" Target="/ppt/notesMasters/notesMaster1.xml" Id="Rec951a7f2ac344e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44c09d002d564650" /><Relationship Type="http://schemas.openxmlformats.org/officeDocument/2006/relationships/notesMaster" Target="/ppt/notesMasters/notesMaster1.xml" Id="R1e33d03bafb847cc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f56fadf172fc4707" /><Relationship Type="http://schemas.openxmlformats.org/officeDocument/2006/relationships/notesMaster" Target="/ppt/notesMasters/notesMaster1.xml" Id="R7907b6e350064409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2a5e4df7f7044d2d" /><Relationship Type="http://schemas.openxmlformats.org/officeDocument/2006/relationships/notesMaster" Target="/ppt/notesMasters/notesMaster1.xml" Id="Rad257faba85a4b03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07efbd3d19de4019" /><Relationship Type="http://schemas.openxmlformats.org/officeDocument/2006/relationships/notesMaster" Target="/ppt/notesMasters/notesMaster1.xml" Id="Rd5207560a4124ca9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1c780958085440ca" /><Relationship Type="http://schemas.openxmlformats.org/officeDocument/2006/relationships/notesMaster" Target="/ppt/notesMasters/notesMaster1.xml" Id="R34cbe088a4f14621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8836111d402642ec" /><Relationship Type="http://schemas.openxmlformats.org/officeDocument/2006/relationships/notesMaster" Target="/ppt/notesMasters/notesMaster1.xml" Id="R0afee297880c495a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38ac63f84e0d4781" /><Relationship Type="http://schemas.openxmlformats.org/officeDocument/2006/relationships/notesMaster" Target="/ppt/notesMasters/notesMaster1.xml" Id="Rd139a1d524854390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4083c748d08049e8" /><Relationship Type="http://schemas.openxmlformats.org/officeDocument/2006/relationships/notesMaster" Target="/ppt/notesMasters/notesMaster1.xml" Id="Rbf5999ee4c8649e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63d0c75964854ea7" /><Relationship Type="http://schemas.openxmlformats.org/officeDocument/2006/relationships/notesMaster" Target="/ppt/notesMasters/notesMaster1.xml" Id="Rb2976508cd2249b4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d57dde63c6e54fca" /><Relationship Type="http://schemas.openxmlformats.org/officeDocument/2006/relationships/notesMaster" Target="/ppt/notesMasters/notesMaster1.xml" Id="R114c86e300e34bf6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ced650e88dc64707" /><Relationship Type="http://schemas.openxmlformats.org/officeDocument/2006/relationships/notesMaster" Target="/ppt/notesMasters/notesMaster1.xml" Id="R3fd4b067ac5e42c0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74a415e3faf4488b" /><Relationship Type="http://schemas.openxmlformats.org/officeDocument/2006/relationships/notesMaster" Target="/ppt/notesMasters/notesMaster1.xml" Id="Ra953d86826a94dbe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575aeff2f4c4ff0" /><Relationship Type="http://schemas.openxmlformats.org/officeDocument/2006/relationships/notesMaster" Target="/ppt/notesMasters/notesMaster1.xml" Id="R096e6023b8694ceb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8c00819b3af34642" /><Relationship Type="http://schemas.openxmlformats.org/officeDocument/2006/relationships/notesMaster" Target="/ppt/notesMasters/notesMaster1.xml" Id="Raf1998eafc3c48d0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ac87701ef1cf4fee" /><Relationship Type="http://schemas.openxmlformats.org/officeDocument/2006/relationships/notesMaster" Target="/ppt/notesMasters/notesMaster1.xml" Id="R10484d5c8a1f4459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3cc4547d67074ce7" /><Relationship Type="http://schemas.openxmlformats.org/officeDocument/2006/relationships/notesMaster" Target="/ppt/notesMasters/notesMaster1.xml" Id="Rb67f2c5a7fb04124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a310836a1fc24cef" /><Relationship Type="http://schemas.openxmlformats.org/officeDocument/2006/relationships/notesMaster" Target="/ppt/notesMasters/notesMaster1.xml" Id="R9dcf050b629d439b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c427b833df174842" /><Relationship Type="http://schemas.openxmlformats.org/officeDocument/2006/relationships/notesMaster" Target="/ppt/notesMasters/notesMaster1.xml" Id="R9f8c2826d16a402f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a7e38847b26c4788" /><Relationship Type="http://schemas.openxmlformats.org/officeDocument/2006/relationships/notesMaster" Target="/ppt/notesMasters/notesMaster1.xml" Id="R4f7328a8a8074207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f02d0e15620d4a26" /><Relationship Type="http://schemas.openxmlformats.org/officeDocument/2006/relationships/notesMaster" Target="/ppt/notesMasters/notesMaster1.xml" Id="R1035987bf48247e2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1fc7298cdc40477d" /><Relationship Type="http://schemas.openxmlformats.org/officeDocument/2006/relationships/notesMaster" Target="/ppt/notesMasters/notesMaster1.xml" Id="R47aba800ab1d41c9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5e8cd88a37694c87" /><Relationship Type="http://schemas.openxmlformats.org/officeDocument/2006/relationships/notesMaster" Target="/ppt/notesMasters/notesMaster1.xml" Id="Rb3105a31d7d14f4d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4a31bf107ba642b1" /><Relationship Type="http://schemas.openxmlformats.org/officeDocument/2006/relationships/notesMaster" Target="/ppt/notesMasters/notesMaster1.xml" Id="R6dc8008f498b4e25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3f81cea3304d4cc2" /><Relationship Type="http://schemas.openxmlformats.org/officeDocument/2006/relationships/notesMaster" Target="/ppt/notesMasters/notesMaster1.xml" Id="Rdb48924b7d5040dc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3795e8a17bb54c7d" /><Relationship Type="http://schemas.openxmlformats.org/officeDocument/2006/relationships/notesMaster" Target="/ppt/notesMasters/notesMaster1.xml" Id="R44ced82ab44544aa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9c0fe10a75594479" /><Relationship Type="http://schemas.openxmlformats.org/officeDocument/2006/relationships/notesMaster" Target="/ppt/notesMasters/notesMaster1.xml" Id="R30e78b57b2a94833" /></Relationships>
</file>

<file path=ppt/notesSlides/_rels/notesSlide68.xml.rels>&#65279;<?xml version="1.0" encoding="utf-8"?><Relationships xmlns="http://schemas.openxmlformats.org/package/2006/relationships"><Relationship Type="http://schemas.openxmlformats.org/officeDocument/2006/relationships/slide" Target="/ppt/slides/slide68.xml" Id="Rfbca88e79c784601" /><Relationship Type="http://schemas.openxmlformats.org/officeDocument/2006/relationships/notesMaster" Target="/ppt/notesMasters/notesMaster1.xml" Id="R16d8e60a61a64aca" /></Relationships>
</file>

<file path=ppt/notesSlides/_rels/notesSlide69.xml.rels>&#65279;<?xml version="1.0" encoding="utf-8"?><Relationships xmlns="http://schemas.openxmlformats.org/package/2006/relationships"><Relationship Type="http://schemas.openxmlformats.org/officeDocument/2006/relationships/slide" Target="/ppt/slides/slide69.xml" Id="R3ba0b48c383146ca" /><Relationship Type="http://schemas.openxmlformats.org/officeDocument/2006/relationships/notesMaster" Target="/ppt/notesMasters/notesMaster1.xml" Id="Re08c451f94264628" /></Relationships>
</file>

<file path=ppt/notesSlides/_rels/notesSlide70.xml.rels>&#65279;<?xml version="1.0" encoding="utf-8"?><Relationships xmlns="http://schemas.openxmlformats.org/package/2006/relationships"><Relationship Type="http://schemas.openxmlformats.org/officeDocument/2006/relationships/slide" Target="/ppt/slides/slide70.xml" Id="Reca43be4e9184d14" /><Relationship Type="http://schemas.openxmlformats.org/officeDocument/2006/relationships/notesMaster" Target="/ppt/notesMasters/notesMaster1.xml" Id="R6a49ba6dc3194d17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02de4d5f18c74c28" /><Relationship Type="http://schemas.openxmlformats.org/officeDocument/2006/relationships/notesMaster" Target="/ppt/notesMasters/notesMaster1.xml" Id="R255478c212bb4248" /></Relationships>
</file>

<file path=ppt/notesSlides/_rels/notesSlide72.xml.rels>&#65279;<?xml version="1.0" encoding="utf-8"?><Relationships xmlns="http://schemas.openxmlformats.org/package/2006/relationships"><Relationship Type="http://schemas.openxmlformats.org/officeDocument/2006/relationships/slide" Target="/ppt/slides/slide72.xml" Id="R1b56ca6e849a4dbe" /><Relationship Type="http://schemas.openxmlformats.org/officeDocument/2006/relationships/notesMaster" Target="/ppt/notesMasters/notesMaster1.xml" Id="R4561b94d8d934c0c" /></Relationships>
</file>

<file path=ppt/notesSlides/_rels/notesSlide73.xml.rels>&#65279;<?xml version="1.0" encoding="utf-8"?><Relationships xmlns="http://schemas.openxmlformats.org/package/2006/relationships"><Relationship Type="http://schemas.openxmlformats.org/officeDocument/2006/relationships/slide" Target="/ppt/slides/slide73.xml" Id="R912a8c24c45741c3" /><Relationship Type="http://schemas.openxmlformats.org/officeDocument/2006/relationships/notesMaster" Target="/ppt/notesMasters/notesMaster1.xml" Id="R756363fdddb849a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08513662b514348" /><Relationship Type="http://schemas.openxmlformats.org/officeDocument/2006/relationships/image" Target="/ppt/media/image.png" Id="R63aeabbab534408c" /><Relationship Type="http://schemas.openxmlformats.org/officeDocument/2006/relationships/image" Target="/ppt/media/image2.png" Id="R36837acaac914e6e" /><Relationship Type="http://schemas.openxmlformats.org/officeDocument/2006/relationships/image" Target="/ppt/media/image.jpeg" Id="Re08286bc4a074c9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19c84344684b9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3aeabbab534408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6837acaac914e6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8286bc4a074c9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23f38753df440c3" /><Relationship Type="http://schemas.openxmlformats.org/officeDocument/2006/relationships/slideLayout" Target="/ppt/slideLayouts/slideLayout1.xml" Id="Rf3a8dc3a304d428e" /><Relationship Type="http://schemas.openxmlformats.org/officeDocument/2006/relationships/slideLayout" Target="/ppt/slideLayouts/slideLayout2.xml" Id="R291daa3a19b2420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3a8dc3a304d428e"/>
    <p:sldLayoutId xmlns:r="http://schemas.openxmlformats.org/officeDocument/2006/relationships" id="2147483650" r:id="R291daa3a19b2420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d6da7136c548dd" /><Relationship Type="http://schemas.openxmlformats.org/officeDocument/2006/relationships/notesSlide" Target="/ppt/notesSlides/notesSlide1.xml" Id="R4b49e1a5e7ca4f0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353539ddf24513" /><Relationship Type="http://schemas.openxmlformats.org/officeDocument/2006/relationships/notesSlide" Target="/ppt/notesSlides/notesSlide2.xml" Id="R6ce534d642814ff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d44b54905f4b16" /><Relationship Type="http://schemas.openxmlformats.org/officeDocument/2006/relationships/notesSlide" Target="/ppt/notesSlides/notesSlide3.xml" Id="R09daba6c70514c7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32cbad712d48bc" /><Relationship Type="http://schemas.openxmlformats.org/officeDocument/2006/relationships/notesSlide" Target="/ppt/notesSlides/notesSlide4.xml" Id="R59b105f782b34e9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980261314347d1" /><Relationship Type="http://schemas.openxmlformats.org/officeDocument/2006/relationships/notesSlide" Target="/ppt/notesSlides/notesSlide5.xml" Id="Rbc2360e05a0b410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52567c96c84a44" /><Relationship Type="http://schemas.openxmlformats.org/officeDocument/2006/relationships/notesSlide" Target="/ppt/notesSlides/notesSlide6.xml" Id="R8a0962bee44d44e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c7e80785a449fd" /><Relationship Type="http://schemas.openxmlformats.org/officeDocument/2006/relationships/notesSlide" Target="/ppt/notesSlides/notesSlide7.xml" Id="R8beb41d68e704f2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8e86ec1b54230" /><Relationship Type="http://schemas.openxmlformats.org/officeDocument/2006/relationships/notesSlide" Target="/ppt/notesSlides/notesSlide8.xml" Id="R1c3acb9b3f0f4d9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648c4928d349d0" /><Relationship Type="http://schemas.openxmlformats.org/officeDocument/2006/relationships/notesSlide" Target="/ppt/notesSlides/notesSlide9.xml" Id="R7d0722b5609642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e805a1c6124392" /><Relationship Type="http://schemas.openxmlformats.org/officeDocument/2006/relationships/notesSlide" Target="/ppt/notesSlides/notesSlide10.xml" Id="Rf6851f8eede54ce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b86eca38a34e62" /><Relationship Type="http://schemas.openxmlformats.org/officeDocument/2006/relationships/notesSlide" Target="/ppt/notesSlides/notesSlide11.xml" Id="Rf11cd310235740d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51583e7f644177" /><Relationship Type="http://schemas.openxmlformats.org/officeDocument/2006/relationships/notesSlide" Target="/ppt/notesSlides/notesSlide12.xml" Id="R9436bf8187c9434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e9123736d2466c" /><Relationship Type="http://schemas.openxmlformats.org/officeDocument/2006/relationships/notesSlide" Target="/ppt/notesSlides/notesSlide13.xml" Id="R5a5a1b4c38fa45a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670543af524968" /><Relationship Type="http://schemas.openxmlformats.org/officeDocument/2006/relationships/notesSlide" Target="/ppt/notesSlides/notesSlide14.xml" Id="R5f92f3a64b97414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b5644acff1486e" /><Relationship Type="http://schemas.openxmlformats.org/officeDocument/2006/relationships/notesSlide" Target="/ppt/notesSlides/notesSlide15.xml" Id="R5b39117cd9c74df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64432743614c9b" /><Relationship Type="http://schemas.openxmlformats.org/officeDocument/2006/relationships/notesSlide" Target="/ppt/notesSlides/notesSlide16.xml" Id="R673daec0ea6843d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e145915bd4755" /><Relationship Type="http://schemas.openxmlformats.org/officeDocument/2006/relationships/notesSlide" Target="/ppt/notesSlides/notesSlide17.xml" Id="R634ff7f54c04469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bbbb521a404458" /><Relationship Type="http://schemas.openxmlformats.org/officeDocument/2006/relationships/notesSlide" Target="/ppt/notesSlides/notesSlide18.xml" Id="Rb6ea0997f335462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b90d2b3caf4b30" /><Relationship Type="http://schemas.openxmlformats.org/officeDocument/2006/relationships/notesSlide" Target="/ppt/notesSlides/notesSlide19.xml" Id="R5fdb0684d7d1407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a91623f5a4284" /><Relationship Type="http://schemas.openxmlformats.org/officeDocument/2006/relationships/notesSlide" Target="/ppt/notesSlides/notesSlide20.xml" Id="R62ee48b6d6ce416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ddb7ecb8af4810" /><Relationship Type="http://schemas.openxmlformats.org/officeDocument/2006/relationships/notesSlide" Target="/ppt/notesSlides/notesSlide21.xml" Id="Ra365722277614ee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2abdcbae4143dd" /><Relationship Type="http://schemas.openxmlformats.org/officeDocument/2006/relationships/notesSlide" Target="/ppt/notesSlides/notesSlide22.xml" Id="Rd50c67a884e9492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39e28499494e0f" /><Relationship Type="http://schemas.openxmlformats.org/officeDocument/2006/relationships/notesSlide" Target="/ppt/notesSlides/notesSlide23.xml" Id="R9f9c81f4ae694ac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3c47127a8d4432" /><Relationship Type="http://schemas.openxmlformats.org/officeDocument/2006/relationships/notesSlide" Target="/ppt/notesSlides/notesSlide24.xml" Id="R644de24fb95d4bc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3ec972a92b413b" /><Relationship Type="http://schemas.openxmlformats.org/officeDocument/2006/relationships/notesSlide" Target="/ppt/notesSlides/notesSlide25.xml" Id="R09304e3282a3474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d442f16ca548ad" /><Relationship Type="http://schemas.openxmlformats.org/officeDocument/2006/relationships/notesSlide" Target="/ppt/notesSlides/notesSlide26.xml" Id="R9cab0b54402d43f2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0b20ea61934f70" /><Relationship Type="http://schemas.openxmlformats.org/officeDocument/2006/relationships/notesSlide" Target="/ppt/notesSlides/notesSlide27.xml" Id="R17dc05121d03458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20b621c18a447d" /><Relationship Type="http://schemas.openxmlformats.org/officeDocument/2006/relationships/notesSlide" Target="/ppt/notesSlides/notesSlide28.xml" Id="R741721c7f673408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5a73de1b8a4054" /><Relationship Type="http://schemas.openxmlformats.org/officeDocument/2006/relationships/notesSlide" Target="/ppt/notesSlides/notesSlide29.xml" Id="Rbbc20029733f4e9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9ef8145a8d4aea" /><Relationship Type="http://schemas.openxmlformats.org/officeDocument/2006/relationships/notesSlide" Target="/ppt/notesSlides/notesSlide30.xml" Id="Rdd7a872b96334af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ff6970c29b449c" /><Relationship Type="http://schemas.openxmlformats.org/officeDocument/2006/relationships/notesSlide" Target="/ppt/notesSlides/notesSlide31.xml" Id="R3568b0a52371461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c584af73774cb6" /><Relationship Type="http://schemas.openxmlformats.org/officeDocument/2006/relationships/notesSlide" Target="/ppt/notesSlides/notesSlide32.xml" Id="Re291edc7d6a24c7e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8b43c9ddb4d0c" /><Relationship Type="http://schemas.openxmlformats.org/officeDocument/2006/relationships/notesSlide" Target="/ppt/notesSlides/notesSlide33.xml" Id="Rf25e2c37b10d409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8657bf9e384618" /><Relationship Type="http://schemas.openxmlformats.org/officeDocument/2006/relationships/notesSlide" Target="/ppt/notesSlides/notesSlide34.xml" Id="R00368ccb8f56476b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3f78c2bd1849c0" /><Relationship Type="http://schemas.openxmlformats.org/officeDocument/2006/relationships/notesSlide" Target="/ppt/notesSlides/notesSlide35.xml" Id="R79bf189295134587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92b6229b248ce" /><Relationship Type="http://schemas.openxmlformats.org/officeDocument/2006/relationships/notesSlide" Target="/ppt/notesSlides/notesSlide36.xml" Id="R205da00286654eb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6805a9946b40cb" /><Relationship Type="http://schemas.openxmlformats.org/officeDocument/2006/relationships/notesSlide" Target="/ppt/notesSlides/notesSlide37.xml" Id="R945a7d4cca2e4d4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dbd79019f14fd0" /><Relationship Type="http://schemas.openxmlformats.org/officeDocument/2006/relationships/notesSlide" Target="/ppt/notesSlides/notesSlide38.xml" Id="R9b3a14bbad82483b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2dccab3e7d412d" /><Relationship Type="http://schemas.openxmlformats.org/officeDocument/2006/relationships/notesSlide" Target="/ppt/notesSlides/notesSlide39.xml" Id="Rc6175187c931452a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8b260bf30d48d8" /><Relationship Type="http://schemas.openxmlformats.org/officeDocument/2006/relationships/notesSlide" Target="/ppt/notesSlides/notesSlide40.xml" Id="Rfe5ca2af9f01438b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b7c2ec4d9b49f5" /><Relationship Type="http://schemas.openxmlformats.org/officeDocument/2006/relationships/notesSlide" Target="/ppt/notesSlides/notesSlide41.xml" Id="R7ad74ccf6cb242e2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a2b8cfa78c4331" /><Relationship Type="http://schemas.openxmlformats.org/officeDocument/2006/relationships/notesSlide" Target="/ppt/notesSlides/notesSlide42.xml" Id="Rc43c6465cf2f4f85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0f7e6222ee4c85" /><Relationship Type="http://schemas.openxmlformats.org/officeDocument/2006/relationships/notesSlide" Target="/ppt/notesSlides/notesSlide43.xml" Id="Rd8c7bfc9eac648e8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06eb402cdb4d16" /><Relationship Type="http://schemas.openxmlformats.org/officeDocument/2006/relationships/notesSlide" Target="/ppt/notesSlides/notesSlide44.xml" Id="Rcce2d30354784657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091a9588142d8" /><Relationship Type="http://schemas.openxmlformats.org/officeDocument/2006/relationships/notesSlide" Target="/ppt/notesSlides/notesSlide45.xml" Id="Rdb9914e6d39c40c8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628857284f4178" /><Relationship Type="http://schemas.openxmlformats.org/officeDocument/2006/relationships/notesSlide" Target="/ppt/notesSlides/notesSlide46.xml" Id="R13be94f24fea43b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ea62af02d94969" /><Relationship Type="http://schemas.openxmlformats.org/officeDocument/2006/relationships/notesSlide" Target="/ppt/notesSlides/notesSlide47.xml" Id="R9f83950928884356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503ddad76c439b" /><Relationship Type="http://schemas.openxmlformats.org/officeDocument/2006/relationships/notesSlide" Target="/ppt/notesSlides/notesSlide48.xml" Id="Rd183926eb19d4bf5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e7dd4fd630403a" /><Relationship Type="http://schemas.openxmlformats.org/officeDocument/2006/relationships/notesSlide" Target="/ppt/notesSlides/notesSlide49.xml" Id="Ra376e63dfd8d4eaf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85a226449d4fb5" /><Relationship Type="http://schemas.openxmlformats.org/officeDocument/2006/relationships/notesSlide" Target="/ppt/notesSlides/notesSlide50.xml" Id="Rf72e51e778a248cf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3322d98d7040f3" /><Relationship Type="http://schemas.openxmlformats.org/officeDocument/2006/relationships/notesSlide" Target="/ppt/notesSlides/notesSlide51.xml" Id="R5ba9ca5d91c84773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46ed7453754609" /><Relationship Type="http://schemas.openxmlformats.org/officeDocument/2006/relationships/notesSlide" Target="/ppt/notesSlides/notesSlide52.xml" Id="Ra4ae3cfc34494d23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1efb7ec10c4a9a" /><Relationship Type="http://schemas.openxmlformats.org/officeDocument/2006/relationships/notesSlide" Target="/ppt/notesSlides/notesSlide53.xml" Id="R49a7db4559ac48bc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602e3370ce47df" /><Relationship Type="http://schemas.openxmlformats.org/officeDocument/2006/relationships/notesSlide" Target="/ppt/notesSlides/notesSlide54.xml" Id="R3c6db706d0234a1a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215b4a371d4694" /><Relationship Type="http://schemas.openxmlformats.org/officeDocument/2006/relationships/notesSlide" Target="/ppt/notesSlides/notesSlide55.xml" Id="R2c4a9fdad9414117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8050943f2e403d" /><Relationship Type="http://schemas.openxmlformats.org/officeDocument/2006/relationships/notesSlide" Target="/ppt/notesSlides/notesSlide56.xml" Id="R168ea93549e2400f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d1a2a2335e4ce4" /><Relationship Type="http://schemas.openxmlformats.org/officeDocument/2006/relationships/notesSlide" Target="/ppt/notesSlides/notesSlide57.xml" Id="R5607dda3e2644704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ca76f5ae6a4ab1" /><Relationship Type="http://schemas.openxmlformats.org/officeDocument/2006/relationships/notesSlide" Target="/ppt/notesSlides/notesSlide58.xml" Id="R23a0fcad3f474fe8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2367412574433a" /><Relationship Type="http://schemas.openxmlformats.org/officeDocument/2006/relationships/notesSlide" Target="/ppt/notesSlides/notesSlide59.xml" Id="R5797e5782ed04309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b35ea5684f45a7" /><Relationship Type="http://schemas.openxmlformats.org/officeDocument/2006/relationships/notesSlide" Target="/ppt/notesSlides/notesSlide60.xml" Id="Rc0e6e8deb9d5450d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f21a0b437b4009" /><Relationship Type="http://schemas.openxmlformats.org/officeDocument/2006/relationships/notesSlide" Target="/ppt/notesSlides/notesSlide61.xml" Id="R3ae5b2d516224bdb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6bca7b66c74806" /><Relationship Type="http://schemas.openxmlformats.org/officeDocument/2006/relationships/notesSlide" Target="/ppt/notesSlides/notesSlide62.xml" Id="Re2da1475ea2b4274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c63894d36846be" /><Relationship Type="http://schemas.openxmlformats.org/officeDocument/2006/relationships/notesSlide" Target="/ppt/notesSlides/notesSlide63.xml" Id="R0719beb1b4e145e1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83a5ad4eab4d26" /><Relationship Type="http://schemas.openxmlformats.org/officeDocument/2006/relationships/notesSlide" Target="/ppt/notesSlides/notesSlide64.xml" Id="R15a772e176e54f66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a9e28f802b4a8c" /><Relationship Type="http://schemas.openxmlformats.org/officeDocument/2006/relationships/notesSlide" Target="/ppt/notesSlides/notesSlide65.xml" Id="R0b24c4ca0f2040f8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20158aa1ad46c1" /><Relationship Type="http://schemas.openxmlformats.org/officeDocument/2006/relationships/notesSlide" Target="/ppt/notesSlides/notesSlide66.xml" Id="Rb39fbeca7392468b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1e006a5d7145ed" /><Relationship Type="http://schemas.openxmlformats.org/officeDocument/2006/relationships/notesSlide" Target="/ppt/notesSlides/notesSlide67.xml" Id="Rba51cb80af784242" /></Relationships>
</file>

<file path=ppt/slides/_rels/slide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351eb6a2384f47" /><Relationship Type="http://schemas.openxmlformats.org/officeDocument/2006/relationships/notesSlide" Target="/ppt/notesSlides/notesSlide68.xml" Id="R6b4c5d81ce7d48af" /></Relationships>
</file>

<file path=ppt/slides/_rels/slide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6d65da7ce942af" /><Relationship Type="http://schemas.openxmlformats.org/officeDocument/2006/relationships/notesSlide" Target="/ppt/notesSlides/notesSlide69.xml" Id="Rcc1e0a69d63f4c14" /></Relationships>
</file>

<file path=ppt/slides/_rels/slide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9f1bda24b340ca" /><Relationship Type="http://schemas.openxmlformats.org/officeDocument/2006/relationships/notesSlide" Target="/ppt/notesSlides/notesSlide70.xml" Id="Re8c000e17687480c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9a6cb14a234379" /><Relationship Type="http://schemas.openxmlformats.org/officeDocument/2006/relationships/notesSlide" Target="/ppt/notesSlides/notesSlide71.xml" Id="R5120ab9dc8e64193" /></Relationships>
</file>

<file path=ppt/slides/_rels/slide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fe758940434ed7" /><Relationship Type="http://schemas.openxmlformats.org/officeDocument/2006/relationships/notesSlide" Target="/ppt/notesSlides/notesSlide72.xml" Id="Re36e4fddfc6641af" /></Relationships>
</file>

<file path=ppt/slides/_rels/slide7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6e85cf286c4485" /><Relationship Type="http://schemas.openxmlformats.org/officeDocument/2006/relationships/notesSlide" Target="/ppt/notesSlides/notesSlide73.xml" Id="Rebcfaabfed38404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  |  Psalms 78:1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亞薩的訓誨詩。 我的民哪，你們要留心聽我的訓誨， 側耳聽我口中的話。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Maschil of Asaph. Give ear, O my people, to my law: incline your ears to the words of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  |  Psalms 78:2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我要開口說比喻； 我要說出古時的謎語，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open my mouth in a parable: I will utter dark sayings of old: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  |  Psalms 78:3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是我們所聽見、所知道的， 也是我們的祖宗告訴我們的。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we have heard and known, and our fathers have told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  |  Psalms 78:4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我們不將這些事向他們的子孫隱瞞， 要將耶和華的美德和他的能力， 並他奇妙的作為，述說給後代聽。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will not hide them from their children, shewing to the generation to come the praises of the LORD, and his strength, and his wonderful works that he hath done.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  |  Psalms 78:5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因為，他在雅各中立法度， 在以色列中設律法； 是他吩咐我們祖宗要傳給子孫的，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established a testimony in Jacob, and appointed a law in Israel, which he commanded our fathers, that they should make them known to their children: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  |  Psalms 78:6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使將要生的後代子孫可以曉得； 他們也要起來告訴他們的子孫，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generation to come might know them, even the children which should be born; who should arise and declare them to their children: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78:7  |  Psalms 78:7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好叫他們仰望神， 不忘記神的作為， 惟要守他的命令。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they might set their hope in God, and not forget the works of God, but keep his commandments: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78:8  |  Psalms 78:8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不要像他們的祖宗， 是頑梗悖逆、居心不正之輩， 向着神，心不誠實。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might not be as their fathers, a stubborn and rebellious generation; a generation that set not their heart aright, and whose spirit was not stedfast with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78:9  |  Psalms 78:9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以法蓮的子孫帶着兵器，拿着弓， 臨陣之日轉身退後。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children of Ephraim, being armed, and carrying bows, turned back in the day of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78:10  |  Psalms 78:10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他們不遵守神的約， 不肯照他的律法行；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kept not the covenant of God, and refused to walk in his law;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78:11  |  Psalms 78:11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又忘記他所行的 和他顯給他們奇妙的作為。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forgat his works, and his wonders that he had shewed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78:12  |  Psalms 78:12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他在埃及地，在瑣安田， 在他們祖宗的眼前施行奇事。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Marvellous things did he in the sight of their fathers, in the land of Egypt, in the field of Zoan.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78:13  |  Psalms 78:13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他將海分裂，使他們過去， 又叫水立起如壘。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divided the sea, and caused them to pass through; and he made the waters to stand as an heap.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78:14  |  Psalms 78:14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他白日用雲彩， 終夜用火光引導他們。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daytime also he led them with a cloud, and all the night with a light of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78:15  |  Psalms 78:15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他在曠野分裂磐石， 多多地給他們水喝，如從深淵而出。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clave the rocks in the wilderness, and gave them drink as out of the great depths.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78:16  |  Psalms 78:16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他使水從磐石湧出， 叫水如江河下流。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brought streams also out of the rock, and caused waters to run down like rivers.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78:17  |  Psalms 78:17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他們卻仍舊得罪他， 在乾燥之地悖逆至高者。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sinned yet more against him by provoking the most High in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78:18  |  Psalms 78:18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他們心中試探神， 隨自己所欲的求食物，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tempted God in their heart by asking meat for their lust.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78:19  |  Psalms 78:19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並且妄論神說： 神在曠野豈能擺設筵席嗎？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they spake against God; they said, Can God furnish a table in the wilderness?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78:20  |  Psalms 78:20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他曾擊打磐石，使水湧出，成了江河； 他還能賜糧食嗎？ 還能為他的百姓預備肉嗎？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smote the rock, that the waters gushed out, and the streams overflowed; can he give bread also? can he provide flesh for his people?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78:21  |  Psalms 78:21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所以，耶和華聽見就發怒； 有烈火向雅各燒起； 有怒氣向以色列上騰；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LORD heard this, and was wroth: so a fire was kindled against Jacob, and anger also came up against Israel;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78:22  |  Psalms 78:22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因為他們不信服神， 不倚賴他的救恩。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they believed not in God, and trusted not in his salvation: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78:23  |  Psalms 78:23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他卻吩咐天空， 又敞開天上的門，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he had commanded the clouds from above, and opened the doors of heaven,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78:24  |  Psalms 78:24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降嗎哪，像雨給他們吃， 將天上的糧食賜給他們。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had rained down manna upon them to eat, and had given them of the corn of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78:25  |  Psalms 78:25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各人吃大能者的食物； 他賜下糧食，使他們飽足。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 did eat angels’ food: he sent them meat to the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78:26  |  Psalms 78:26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他領東風起在天空， 又用能力引了南風來。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caused an east wind to blow in the heaven: and by his power he brought in the south wind.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78:27  |  Psalms 78:27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他降肉，像雨在他們當中，多如塵土， 又降飛鳥，多如海沙，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rained flesh also upon them as dust, and feathered fowls like as the sand of the sea: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78:28  |  Psalms 78:28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落在他們的營中， 在他們住處的四面。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let it fall in the midst of their camp, round about their habitations.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78:29  |  Psalms 78:29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他們吃了，而且飽足； 這樣就隨了他們所欲的。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they did eat, and were well filled: for he gave them their own desire;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78:30  |  Psalms 78:30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他們貪而無厭， 食物還在他們口中的時候，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were not estranged from their lust. But while their meat was yet in their mouths,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78:31  |  Psalms 78:31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神的怒氣就向他們上騰， 殺了他們內中的肥壯人， 打倒以色列的少年人。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wrath of God came upon them, and slew the fattest of them, and smote down the chosen men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78:32  |  Psalms 78:32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雖是這樣，他們仍舊犯罪， 不信他奇妙的作為。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all this they sinned still, and believed not for his wondrous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78:33  |  Psalms 78:33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因此，他叫他們的日子全歸虛空， 叫他們的年歲盡屬驚恐。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their days did he consume in vanity, and their years in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78:34  |  Psalms 78:34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他殺他們的時候，他們才求問他， 回心轉意，切切地尋求神。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slew them, then they sought him: and they returned and enquired early after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78:35  |  Psalms 78:35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他們也追念神是他們的磐石， 至高的神是他們的救贖主。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remembered that God was their rock, and the high God their redeemer.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78:36  |  Psalms 78:36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他們卻用口諂媚他， 用舌向他說謊。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they did flatter him with their mouth, and they lied unto him with their tongues.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78:37  |  Psalms 78:37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因他們的心向他不正， 在他的約上也不忠心。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their heart was not right with him, neither were they stedfast in his covenant.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78:38  |  Psalms 78:38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但他有憐憫， 赦免他們的罪孽， 不滅絕他們， 而且屢次消他的怒氣， 不發盡他的忿怒。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he, being full of compassion, forgave their iniquity, and destroyed them not: yea, many a time turned he his anger away, and did not stir up all his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78:39  |  Psalms 78:39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他想到他們不過是血氣， 是一陣去而不返的風。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remembered that they were but flesh; a wind that passeth away, and cometh not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78:40  |  Psalms 78:40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他們在曠野悖逆他， 在荒地叫他擔憂，何其多呢！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oft did they provoke him in the wilderness, and grieve him in the desert!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78:41  |  Psalms 78:41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他們再三試探神， 惹動以色列的聖者。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they turned back and tempted God, and limited the Holy One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78:42  |  Psalms 78:42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他們不追念他的能力 和贖他們脫離敵人的日子；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remembered not his hand, nor the day when he delivered them from the enemy.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78:43  |  Psalms 78:43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他怎樣在埃及地顯神蹟， 在瑣安田顯奇事，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he had wrought his signs in Egypt, and his wonders in the field of Zoan: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78:44  |  Psalms 78:44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把他們的江河並河汊的水都變為血， 使他們不能喝。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had turned their rivers into blood; and their floods, that they could not drink.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78:45  |  Psalms 78:45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他叫蒼蠅成群落在他們當中，嘬盡他們， 又叫青蛙滅了他們，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divers sorts of flies among them, which devoured them; and frogs, which destroyed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78:46  |  Psalms 78:46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把他們的土產交給螞蚱， 把他們辛苦得來的交給蝗蟲。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gave also their increase unto the caterpiller, and their labour unto the locust.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78:47  |  Psalms 78:47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他降冰雹打壞他們的葡萄樹， 下嚴霜打壞他們的桑樹，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destroyed their vines with hail, and their sycomore trees with frost.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78:48  |  Psalms 78:48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又把他們的牲畜交給冰雹， 把他們的群畜交給閃電。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gave up their cattle also to the hail, and their flocks to hot thunderbolts.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78:49  |  Psalms 78:49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他使猛烈的怒氣和忿怒、惱恨、苦難 成了一群降災的使者，臨到他們。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cast upon them the fierceness of his anger, wrath, and indignation, and trouble, by sending evil angels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78:50  |  Psalms 78:50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他為自己的怒氣修平了路， 將他們交給瘟疫， 使他們死亡，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made a way to his anger; he spared not their soul from death, but gave their life over to the pestilence;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78:51  |  Psalms 78:51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在埃及擊殺一切長子， 在含的帳棚中擊殺他們強壯時頭生的。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smote all the firstborn in Egypt; the chief of their strength in the tabernacles of Ham: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78:52  |  Psalms 78:52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他卻領出自己的民如羊， 在曠野引他們如羊群。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made his own people to go forth like sheep, and guided them in the wilderness like a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78:53  |  Psalms 78:53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他領他們穩穩妥妥地，使他們不致害怕； 海卻淹沒他們的仇敵。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led them on safely, so that they feared not: but the sea overwhelmed their enemies.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78:54  |  Psalms 78:54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他帶他們到自己聖地的邊界， 到他右手所得的這山地。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them to the border of his sanctuary, even to this mountain, which his right hand had purchased.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78:55  |  Psalms 78:55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他在他們面前趕出外邦人， 用繩子將外邦的地量給他們為業， 叫以色列支派的人住在他們的帳棚裏。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cast out the heathen also before them, and divided them an inheritance by line, and made the tribes of Israel to dwell in their tents.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78:56  |  Psalms 78:56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他們仍舊試探、悖逆至高的神， 不守他的法度，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they tempted and provoked the most high God, and kept not his testimonies: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78:57  |  Psalms 78:57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反倒退後，行詭詐，像他們的祖宗一樣； 他們改變，如同翻背的弓。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turned back, and dealt unfaithfully like their fathers: they were turned aside like a deceitful bow.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78:58  |  Psalms 78:58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因他們的邱壇惹了他的怒氣； 因他們雕刻的偶像觸動他的憤恨。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provoked him to anger with their high places, and moved him to jealousy with their graven images.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78:59  |  Psalms 78:59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神聽見就發怒， 極其憎惡以色列人。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God heard this, he was wroth, and greatly abhorred Israel: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78:60  |  Psalms 78:60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甚至他離棄示羅的帳幕， 就是他在人間所搭的帳棚；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that he forsook the tabernacle of Shiloh, the tent which he placed among men;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78:61  |  Psalms 78:61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又將他的約櫃交與人擄去， 將他的榮耀交在敵人手中；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delivered his strength into captivity, and his glory into the enemy’s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78:62  |  Psalms 78:62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並將他的百姓交與刀劍， 向他的產業發怒。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gave his people over also unto the sword; and was wroth with his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78:63  |  Psalms 78:63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少年人被火燒滅； 處女也無喜歌。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fire consumed their young men; and their maidens were not given to marriage.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78:64  |  Psalms 78:64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祭司倒在刀下， 寡婦卻不哀哭。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priests fell by the sword; and their widows made no lamentation.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78:65  |  Psalms 78:65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那時，主像世人睡醒， 像勇士飲酒呼喊。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Lord awaked as one out of sleep, and like a mighty man that shouteth by reason of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78:66  |  Psalms 78:66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他就打退了他的敵人， 叫他們永蒙羞辱；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smote his enemies in the hinder parts: he put them to a perpetual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78:67  |  Psalms 78:67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並且他棄掉約瑟的帳棚， 不揀選以法蓮支派，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he refused the tabernacle of Joseph, and chose not the tribe of Ephraim: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78:68  |  Psalms 78:68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卻揀選猶大支派－他所喜愛的錫安山；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chose the tribe of Judah, the mount Zion which he 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78:69  |  Psalms 78:69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蓋造他的聖所，好像高峰， 又像他建立永存之地；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built his sanctuary like high palaces, like the earth which he hath established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78:70  |  Psalms 78:70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又揀選他的僕人大衛， 從羊圈中將他召來，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chose David also his servant, and took him from the sheepfolds: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78:71  |  Psalms 78:71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叫他不再跟從那些帶奶的母羊， 為要牧養自己的百姓雅各 和自己的產業以色列。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following the ewes great with young he brought him to feed Jacob his people, and Israel his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78:72  |  Psalms 78:72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於是，他按心中的純正牧養他們， 用手中的巧妙引導他們。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he fed them according to the integrity of his heart; and guided them by the skilfulness of his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2026-08-26T10:31:44.3780000Z</dcterms:created>
  <dcterms:modified xsi:type="dcterms:W3CDTF">2026-08-26T10:31:44.3780000Z</dcterms:modified>
</coreProperties>
</file>