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de831c28fc04c2e" /><Relationship Type="http://schemas.openxmlformats.org/officeDocument/2006/relationships/extended-properties" Target="/docProps/app.xml" Id="R876d63a3a3d541c2" /><Relationship Type="http://schemas.openxmlformats.org/officeDocument/2006/relationships/officeDocument" Target="/ppt/presentation.xml" Id="Rf182c865351c40f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166f7d0062d45bc"/>
  </p:sldMasterIdLst>
  <p:notesMasterIdLst>
    <p:notesMasterId xmlns:r="http://schemas.openxmlformats.org/officeDocument/2006/relationships" r:id="R877c2dc7f3d641a6"/>
  </p:notesMasterIdLst>
  <p:sldIdLst>
    <p:sldId xmlns:r="http://schemas.openxmlformats.org/officeDocument/2006/relationships" id="256" r:id="R9d6bf7f0997b4e1b"/>
    <p:sldId xmlns:r="http://schemas.openxmlformats.org/officeDocument/2006/relationships" id="257" r:id="R3e7341f725e340c3"/>
    <p:sldId xmlns:r="http://schemas.openxmlformats.org/officeDocument/2006/relationships" id="258" r:id="R982331813e7a4779"/>
    <p:sldId xmlns:r="http://schemas.openxmlformats.org/officeDocument/2006/relationships" id="259" r:id="Rae6aa52656a14546"/>
    <p:sldId xmlns:r="http://schemas.openxmlformats.org/officeDocument/2006/relationships" id="260" r:id="R694b99da63b544bf"/>
    <p:sldId xmlns:r="http://schemas.openxmlformats.org/officeDocument/2006/relationships" id="261" r:id="Re4e2a2fca6354a7a"/>
    <p:sldId xmlns:r="http://schemas.openxmlformats.org/officeDocument/2006/relationships" id="262" r:id="R8d10fb56527a4b3b"/>
    <p:sldId xmlns:r="http://schemas.openxmlformats.org/officeDocument/2006/relationships" id="263" r:id="Rbcfc8f4b020b4bc2"/>
    <p:sldId xmlns:r="http://schemas.openxmlformats.org/officeDocument/2006/relationships" id="264" r:id="R330ee46ae25d46c2"/>
    <p:sldId xmlns:r="http://schemas.openxmlformats.org/officeDocument/2006/relationships" id="265" r:id="R26894fc7c67041f9"/>
    <p:sldId xmlns:r="http://schemas.openxmlformats.org/officeDocument/2006/relationships" id="266" r:id="R088e61a9e1ed44c9"/>
    <p:sldId xmlns:r="http://schemas.openxmlformats.org/officeDocument/2006/relationships" id="267" r:id="Re5f736114ab94cf6"/>
    <p:sldId xmlns:r="http://schemas.openxmlformats.org/officeDocument/2006/relationships" id="268" r:id="R8df47e738aae4086"/>
    <p:sldId xmlns:r="http://schemas.openxmlformats.org/officeDocument/2006/relationships" id="269" r:id="Rb1a65c77a9264257"/>
    <p:sldId xmlns:r="http://schemas.openxmlformats.org/officeDocument/2006/relationships" id="270" r:id="Rc123b3eb514c479f"/>
    <p:sldId xmlns:r="http://schemas.openxmlformats.org/officeDocument/2006/relationships" id="271" r:id="R54162a1bd5234c86"/>
    <p:sldId xmlns:r="http://schemas.openxmlformats.org/officeDocument/2006/relationships" id="272" r:id="R7667c74b7f194f59"/>
    <p:sldId xmlns:r="http://schemas.openxmlformats.org/officeDocument/2006/relationships" id="273" r:id="R3a5c5d0410dd434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a7a5e533d0d451c" /><Relationship Type="http://schemas.openxmlformats.org/officeDocument/2006/relationships/slideMaster" Target="/ppt/slideMasters/slideMaster1.xml" Id="Rf166f7d0062d45bc" /><Relationship Type="http://schemas.openxmlformats.org/officeDocument/2006/relationships/notesMaster" Target="/ppt/notesMasters/notesMaster1.xml" Id="R877c2dc7f3d641a6" /><Relationship Type="http://schemas.openxmlformats.org/officeDocument/2006/relationships/presProps" Target="/ppt/presProps.xml" Id="R016ec9f033f4476d" /><Relationship Type="http://schemas.openxmlformats.org/officeDocument/2006/relationships/tableStyles" Target="/ppt/tableStyles.xml" Id="R2a3e6a941111467b" /><Relationship Type="http://schemas.openxmlformats.org/officeDocument/2006/relationships/slide" Target="/ppt/slides/slide1.xml" Id="R9d6bf7f0997b4e1b" /><Relationship Type="http://schemas.openxmlformats.org/officeDocument/2006/relationships/slide" Target="/ppt/slides/slide2.xml" Id="R3e7341f725e340c3" /><Relationship Type="http://schemas.openxmlformats.org/officeDocument/2006/relationships/slide" Target="/ppt/slides/slide3.xml" Id="R982331813e7a4779" /><Relationship Type="http://schemas.openxmlformats.org/officeDocument/2006/relationships/slide" Target="/ppt/slides/slide4.xml" Id="Rae6aa52656a14546" /><Relationship Type="http://schemas.openxmlformats.org/officeDocument/2006/relationships/slide" Target="/ppt/slides/slide5.xml" Id="R694b99da63b544bf" /><Relationship Type="http://schemas.openxmlformats.org/officeDocument/2006/relationships/slide" Target="/ppt/slides/slide6.xml" Id="Re4e2a2fca6354a7a" /><Relationship Type="http://schemas.openxmlformats.org/officeDocument/2006/relationships/slide" Target="/ppt/slides/slide7.xml" Id="R8d10fb56527a4b3b" /><Relationship Type="http://schemas.openxmlformats.org/officeDocument/2006/relationships/slide" Target="/ppt/slides/slide8.xml" Id="Rbcfc8f4b020b4bc2" /><Relationship Type="http://schemas.openxmlformats.org/officeDocument/2006/relationships/slide" Target="/ppt/slides/slide9.xml" Id="R330ee46ae25d46c2" /><Relationship Type="http://schemas.openxmlformats.org/officeDocument/2006/relationships/slide" Target="/ppt/slides/slide10.xml" Id="R26894fc7c67041f9" /><Relationship Type="http://schemas.openxmlformats.org/officeDocument/2006/relationships/slide" Target="/ppt/slides/slide11.xml" Id="R088e61a9e1ed44c9" /><Relationship Type="http://schemas.openxmlformats.org/officeDocument/2006/relationships/slide" Target="/ppt/slides/slide12.xml" Id="Re5f736114ab94cf6" /><Relationship Type="http://schemas.openxmlformats.org/officeDocument/2006/relationships/slide" Target="/ppt/slides/slide13.xml" Id="R8df47e738aae4086" /><Relationship Type="http://schemas.openxmlformats.org/officeDocument/2006/relationships/slide" Target="/ppt/slides/slide14.xml" Id="Rb1a65c77a9264257" /><Relationship Type="http://schemas.openxmlformats.org/officeDocument/2006/relationships/slide" Target="/ppt/slides/slide15.xml" Id="Rc123b3eb514c479f" /><Relationship Type="http://schemas.openxmlformats.org/officeDocument/2006/relationships/slide" Target="/ppt/slides/slide16.xml" Id="R54162a1bd5234c86" /><Relationship Type="http://schemas.openxmlformats.org/officeDocument/2006/relationships/slide" Target="/ppt/slides/slide17.xml" Id="R7667c74b7f194f59" /><Relationship Type="http://schemas.openxmlformats.org/officeDocument/2006/relationships/slide" Target="/ppt/slides/slide18.xml" Id="R3a5c5d0410dd434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ec48c1c91374dc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d24700128494d1c" /><Relationship Type="http://schemas.openxmlformats.org/officeDocument/2006/relationships/notesMaster" Target="/ppt/notesMasters/notesMaster1.xml" Id="Rb4e78738955846d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667d811911541ca" /><Relationship Type="http://schemas.openxmlformats.org/officeDocument/2006/relationships/notesMaster" Target="/ppt/notesMasters/notesMaster1.xml" Id="R2781f887827341f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74560dfc6224f01" /><Relationship Type="http://schemas.openxmlformats.org/officeDocument/2006/relationships/notesMaster" Target="/ppt/notesMasters/notesMaster1.xml" Id="Rf9afd349646e4ec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22cf1467bf94a6c" /><Relationship Type="http://schemas.openxmlformats.org/officeDocument/2006/relationships/notesMaster" Target="/ppt/notesMasters/notesMaster1.xml" Id="R7241c198e5b8410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9e73c02a7044816" /><Relationship Type="http://schemas.openxmlformats.org/officeDocument/2006/relationships/notesMaster" Target="/ppt/notesMasters/notesMaster1.xml" Id="R153b9a49a678463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96a4b36d4b544a8" /><Relationship Type="http://schemas.openxmlformats.org/officeDocument/2006/relationships/notesMaster" Target="/ppt/notesMasters/notesMaster1.xml" Id="R03e7c9473212453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4a23291bf4a41c7" /><Relationship Type="http://schemas.openxmlformats.org/officeDocument/2006/relationships/notesMaster" Target="/ppt/notesMasters/notesMaster1.xml" Id="R0bd8c2c0347f455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dd8e159fc0343cc" /><Relationship Type="http://schemas.openxmlformats.org/officeDocument/2006/relationships/notesMaster" Target="/ppt/notesMasters/notesMaster1.xml" Id="R5a0a0535938c441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5ea9eb605454c99" /><Relationship Type="http://schemas.openxmlformats.org/officeDocument/2006/relationships/notesMaster" Target="/ppt/notesMasters/notesMaster1.xml" Id="R4e225af4abce4db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c7f2c01fd594dfd" /><Relationship Type="http://schemas.openxmlformats.org/officeDocument/2006/relationships/notesMaster" Target="/ppt/notesMasters/notesMaster1.xml" Id="Rea102b7a9f7c47a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97f2bb66c6c4233" /><Relationship Type="http://schemas.openxmlformats.org/officeDocument/2006/relationships/notesMaster" Target="/ppt/notesMasters/notesMaster1.xml" Id="R1c350fe958b34d2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c1b4e4a0fe74928" /><Relationship Type="http://schemas.openxmlformats.org/officeDocument/2006/relationships/notesMaster" Target="/ppt/notesMasters/notesMaster1.xml" Id="R5862660337d94b4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b5b6a6b70ea4e64" /><Relationship Type="http://schemas.openxmlformats.org/officeDocument/2006/relationships/notesMaster" Target="/ppt/notesMasters/notesMaster1.xml" Id="R48f25b66aaf54f3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eefc21a0ef041aa" /><Relationship Type="http://schemas.openxmlformats.org/officeDocument/2006/relationships/notesMaster" Target="/ppt/notesMasters/notesMaster1.xml" Id="R618ce7f0446541e4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71c7ffa94ac47cb" /><Relationship Type="http://schemas.openxmlformats.org/officeDocument/2006/relationships/notesMaster" Target="/ppt/notesMasters/notesMaster1.xml" Id="R6159575a0edd48d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7572cf557504faf" /><Relationship Type="http://schemas.openxmlformats.org/officeDocument/2006/relationships/notesMaster" Target="/ppt/notesMasters/notesMaster1.xml" Id="Rdad230506b164a6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efc20e3b7534c75" /><Relationship Type="http://schemas.openxmlformats.org/officeDocument/2006/relationships/notesMaster" Target="/ppt/notesMasters/notesMaster1.xml" Id="R92b2bdd920e2436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f33a98ccce041dc" /><Relationship Type="http://schemas.openxmlformats.org/officeDocument/2006/relationships/notesMaster" Target="/ppt/notesMasters/notesMaster1.xml" Id="R05b55e6d28f0435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c13b37f20ca4d09" /><Relationship Type="http://schemas.openxmlformats.org/officeDocument/2006/relationships/image" Target="/ppt/media/image.png" Id="R37e2cf9287cd4511" /><Relationship Type="http://schemas.openxmlformats.org/officeDocument/2006/relationships/image" Target="/ppt/media/image2.png" Id="Re974279a962c4dfc" /><Relationship Type="http://schemas.openxmlformats.org/officeDocument/2006/relationships/image" Target="/ppt/media/image.jpeg" Id="R3b3dbdd035074e2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a577d0ba4454c6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7e2cf9287cd451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974279a962c4df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b3dbdd035074e2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a1d71250b464154" /><Relationship Type="http://schemas.openxmlformats.org/officeDocument/2006/relationships/slideLayout" Target="/ppt/slideLayouts/slideLayout1.xml" Id="R22d2d5de5eb44032" /><Relationship Type="http://schemas.openxmlformats.org/officeDocument/2006/relationships/slideLayout" Target="/ppt/slideLayouts/slideLayout2.xml" Id="R69a57e3aea984ef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2d2d5de5eb44032"/>
    <p:sldLayoutId xmlns:r="http://schemas.openxmlformats.org/officeDocument/2006/relationships" id="2147483650" r:id="R69a57e3aea984ef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2c4912b2da4a40" /><Relationship Type="http://schemas.openxmlformats.org/officeDocument/2006/relationships/notesSlide" Target="/ppt/notesSlides/notesSlide1.xml" Id="Re417abbe19494e3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91c46a45654629" /><Relationship Type="http://schemas.openxmlformats.org/officeDocument/2006/relationships/notesSlide" Target="/ppt/notesSlides/notesSlide2.xml" Id="R0d14444dc6a24b7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b2af6b8f5b423a" /><Relationship Type="http://schemas.openxmlformats.org/officeDocument/2006/relationships/notesSlide" Target="/ppt/notesSlides/notesSlide3.xml" Id="Rf578b2987478453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b6b3605676410b" /><Relationship Type="http://schemas.openxmlformats.org/officeDocument/2006/relationships/notesSlide" Target="/ppt/notesSlides/notesSlide4.xml" Id="R916f05c451b14a6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8f409f52b64cb0" /><Relationship Type="http://schemas.openxmlformats.org/officeDocument/2006/relationships/notesSlide" Target="/ppt/notesSlides/notesSlide5.xml" Id="Re94b3e8f723341d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1e213001874d70" /><Relationship Type="http://schemas.openxmlformats.org/officeDocument/2006/relationships/notesSlide" Target="/ppt/notesSlides/notesSlide6.xml" Id="R222ab90a5de147e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0a17d149584e2d" /><Relationship Type="http://schemas.openxmlformats.org/officeDocument/2006/relationships/notesSlide" Target="/ppt/notesSlides/notesSlide7.xml" Id="Rcebcfedbc6ed4f8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70c557ac604684" /><Relationship Type="http://schemas.openxmlformats.org/officeDocument/2006/relationships/notesSlide" Target="/ppt/notesSlides/notesSlide8.xml" Id="R4f16d60889c14f6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c63fb0b7aa4990" /><Relationship Type="http://schemas.openxmlformats.org/officeDocument/2006/relationships/notesSlide" Target="/ppt/notesSlides/notesSlide9.xml" Id="R0b6ebed57481483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eae7fdd6064940" /><Relationship Type="http://schemas.openxmlformats.org/officeDocument/2006/relationships/notesSlide" Target="/ppt/notesSlides/notesSlide10.xml" Id="R7089971c6b484b7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bcd0b063a6485c" /><Relationship Type="http://schemas.openxmlformats.org/officeDocument/2006/relationships/notesSlide" Target="/ppt/notesSlides/notesSlide11.xml" Id="Rfb4eb51713594f9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367fa02ddd4c7b" /><Relationship Type="http://schemas.openxmlformats.org/officeDocument/2006/relationships/notesSlide" Target="/ppt/notesSlides/notesSlide12.xml" Id="Rcf570cd1df63431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5f1240bcba4a46" /><Relationship Type="http://schemas.openxmlformats.org/officeDocument/2006/relationships/notesSlide" Target="/ppt/notesSlides/notesSlide13.xml" Id="R81405eb1a9cf4a5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91a0c00ad44473" /><Relationship Type="http://schemas.openxmlformats.org/officeDocument/2006/relationships/notesSlide" Target="/ppt/notesSlides/notesSlide14.xml" Id="R581ab6e040634bc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8ebb4c62324388" /><Relationship Type="http://schemas.openxmlformats.org/officeDocument/2006/relationships/notesSlide" Target="/ppt/notesSlides/notesSlide15.xml" Id="Rcf8173d88590487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d9252548f74b13" /><Relationship Type="http://schemas.openxmlformats.org/officeDocument/2006/relationships/notesSlide" Target="/ppt/notesSlides/notesSlide16.xml" Id="R02be764b48914e7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01dc3353e64448" /><Relationship Type="http://schemas.openxmlformats.org/officeDocument/2006/relationships/notesSlide" Target="/ppt/notesSlides/notesSlide17.xml" Id="R16955d642a814b3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5831dd5af14d88" /><Relationship Type="http://schemas.openxmlformats.org/officeDocument/2006/relationships/notesSlide" Target="/ppt/notesSlides/notesSlide18.xml" Id="R4c45b938533c4dd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以賽亞書第21章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21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21:1  |  Isaiah 21:1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論海旁曠野的默示： 有[仇敵]從曠野，從可怕之地而來， 好像南方的旋風，猛然掃過。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burden of the desert of the sea. As whirlwinds in the south pass through; so it cometh from the desert, from a terrible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21:2  |  Isaiah 21:2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令人悽慘的異象已默示於我。 詭詐的行詭詐，毀滅的行毀滅。 以攔哪，你要上去！ 米底亞啊，你要圍困！ [主說]：我使一切歎息止住。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grievous vision is declared unto me; the treacherous dealer dealeth treacherously, and the spoiler spoileth. Go up, O Elam: besiege, O Media; all the sighing thereof have I made to cease.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21:3  |  Isaiah 21:3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所以，我滿腰疼痛； 痛苦將我抓住， 好像產難的婦人一樣。 我疼痛甚至不能聽； 我驚惶甚至不能看。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are my loins filled with pain: pangs have taken hold upon me, as the pangs of a woman that travaileth: I was bowed down at the hearing of it; I was dismayed at the seeing of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21:4  |  Isaiah 21:4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我心慌張，驚恐威嚇我。 我所羨慕的黃昏，變為我的戰兢。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heart panted, fearfulness affrighted me: the night of my pleasure hath he turned into fear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21:5  |  Isaiah 21:5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他們擺設筵席， 派人守望，又吃又喝。 首領啊，你們起來， 用油抹盾牌。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Prepare the table, watch in the watchtower, eat, drink: arise, ye princes, and anoint the shield.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21:6  |  Isaiah 21:6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主對我如此說： 你去設立守望的， 使他將所看見的述說。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hath the Lord said unto me, Go, set a watchman, let him declare what he seeth.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21:7  |  Isaiah 21:7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他看見軍隊， 就是騎馬的一對一對地來， 又看見驢隊，駱駝隊， 就要側耳細聽。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saw a chariot with a couple of horsemen, a chariot of asses, and a chariot of camels; and he hearkened diligently with much heed: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21:8  |  Isaiah 21:8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他像獅子吼叫，[說]： 主啊，我白日常站在望樓上， 整夜立在我守望所。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cried, A lion: My lord, I stand continually upon the watchtower in the daytime, and I am set in my ward whole nights: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21:9  |  Isaiah 21:9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看哪，有一隊軍兵騎着馬， 一對一對地來。 他就說：巴比倫傾倒了！傾倒了！ 他一切雕刻的神像都打碎於地。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And, behold, here cometh a chariot of men, with a couple of horsemen. And he answered and said, Babylon is fallen, is fallen; and all the graven images of her gods he hath broken unto the ground.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21:10  |  Isaiah 21:10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我被打的禾稼，我場上的穀啊， 我從萬軍之耶和華－ 以色列的神那裏所聽見的，都告訴你們了。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my threshing, and the corn of my floor: that which I have heard of the LORD of hosts, the God of Israel, have I declared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21:11  |  Isaiah 21:11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論度瑪的默示： 有人聲從西珥呼問我[說]： 守望的啊，夜裏如何？ 守望的啊，夜裏如何？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burden of Dumah. He calleth to me out of Seir, Watchman, what of the night? Watchman, what of the night?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21:12  |  Isaiah 21:12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守望的說： 早晨將到，黑夜也來。 你們若要問就可以問， 可以回頭再來。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watchman said, The morning cometh, and also the night: if ye will enquire, enquire ye: return,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21:13  |  Isaiah 21:13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論阿拉伯的默示： 底但結伴的客旅啊， 你們必在阿拉伯的樹林中住宿。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burden upon Arabia. In the forest in Arabia shall ye lodge, O ye travelling companies of Dedanim.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21:14  |  Isaiah 21:14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提瑪地的居民拿水來，送給口渴的， 拿餅來迎接逃避的。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inhabitants of the land of Tema brought water to him that was thirsty, they prevented with their bread him that fled.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21:15  |  Isaiah 21:15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因為他們逃避刀劍和出了鞘的刀， 並上了弦的弓與刀兵的重災。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fled from the swords, from the drawn sword, and from the bent bow, and from the grievousness of war.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21:16  |  Isaiah 21:16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主對我這樣說：「一年之內，照雇工的年數，基達的一切榮耀必歸於無有。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hath the Lord said unto me, Within a year, according to the years of an hireling, and all the glory of Kedar shall fail: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21:17  |  Isaiah 21:17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弓箭手所餘剩的，就是基達人的勇士，必然稀少，因為這是耶和華－以色列的神說的。」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residue of the number of archers, the mighty men of the children of Kedar, shall be diminished: for the LORD God of Israel hath spoken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2026-08-26T10:37:00.8190000Z</dcterms:created>
  <dcterms:modified xsi:type="dcterms:W3CDTF">2026-08-26T10:37:00.8190000Z</dcterms:modified>
</coreProperties>
</file>