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ab0349f27e514e81" /><Relationship Type="http://schemas.openxmlformats.org/officeDocument/2006/relationships/extended-properties" Target="/docProps/app.xml" Id="R36e9bef21ac14095" /><Relationship Type="http://schemas.openxmlformats.org/officeDocument/2006/relationships/officeDocument" Target="/ppt/presentation.xml" Id="Re9174a3268174a0d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f08c97d9667644a1"/>
  </p:sldMasterIdLst>
  <p:notesMasterIdLst>
    <p:notesMasterId xmlns:r="http://schemas.openxmlformats.org/officeDocument/2006/relationships" r:id="R4314c1ec079c4384"/>
  </p:notesMasterIdLst>
  <p:sldIdLst>
    <p:sldId xmlns:r="http://schemas.openxmlformats.org/officeDocument/2006/relationships" id="256" r:id="R0d0fd48e3b4a4fba"/>
    <p:sldId xmlns:r="http://schemas.openxmlformats.org/officeDocument/2006/relationships" id="257" r:id="R1e2398b2d4944955"/>
    <p:sldId xmlns:r="http://schemas.openxmlformats.org/officeDocument/2006/relationships" id="258" r:id="Rad98a85be8dd47b7"/>
    <p:sldId xmlns:r="http://schemas.openxmlformats.org/officeDocument/2006/relationships" id="259" r:id="R1f8cbce521764861"/>
    <p:sldId xmlns:r="http://schemas.openxmlformats.org/officeDocument/2006/relationships" id="260" r:id="R3b18a99a45e846fb"/>
    <p:sldId xmlns:r="http://schemas.openxmlformats.org/officeDocument/2006/relationships" id="261" r:id="R45c38b9b108f4a6d"/>
    <p:sldId xmlns:r="http://schemas.openxmlformats.org/officeDocument/2006/relationships" id="262" r:id="R89d6725546f148af"/>
    <p:sldId xmlns:r="http://schemas.openxmlformats.org/officeDocument/2006/relationships" id="263" r:id="R208a3c9acb16443d"/>
    <p:sldId xmlns:r="http://schemas.openxmlformats.org/officeDocument/2006/relationships" id="264" r:id="R71a5d5ecb01440ed"/>
    <p:sldId xmlns:r="http://schemas.openxmlformats.org/officeDocument/2006/relationships" id="265" r:id="R4bf4fa5d4bb9434d"/>
    <p:sldId xmlns:r="http://schemas.openxmlformats.org/officeDocument/2006/relationships" id="266" r:id="R8e15f16dca2b4ce2"/>
    <p:sldId xmlns:r="http://schemas.openxmlformats.org/officeDocument/2006/relationships" id="267" r:id="Rfcc6b587ae644b4e"/>
    <p:sldId xmlns:r="http://schemas.openxmlformats.org/officeDocument/2006/relationships" id="268" r:id="Rc0e972f630d04190"/>
    <p:sldId xmlns:r="http://schemas.openxmlformats.org/officeDocument/2006/relationships" id="269" r:id="R6506f6d718d6445a"/>
    <p:sldId xmlns:r="http://schemas.openxmlformats.org/officeDocument/2006/relationships" id="270" r:id="Re6460576c9204f9e"/>
    <p:sldId xmlns:r="http://schemas.openxmlformats.org/officeDocument/2006/relationships" id="271" r:id="R122b3adf7bde4c24"/>
    <p:sldId xmlns:r="http://schemas.openxmlformats.org/officeDocument/2006/relationships" id="272" r:id="R651fbd97f0b14182"/>
    <p:sldId xmlns:r="http://schemas.openxmlformats.org/officeDocument/2006/relationships" id="273" r:id="R8998f58a2a4f4e64"/>
    <p:sldId xmlns:r="http://schemas.openxmlformats.org/officeDocument/2006/relationships" id="274" r:id="Rab44f297499e433c"/>
    <p:sldId xmlns:r="http://schemas.openxmlformats.org/officeDocument/2006/relationships" id="275" r:id="R167e7345ae834ec7"/>
    <p:sldId xmlns:r="http://schemas.openxmlformats.org/officeDocument/2006/relationships" id="276" r:id="R5e5c353843d44669"/>
    <p:sldId xmlns:r="http://schemas.openxmlformats.org/officeDocument/2006/relationships" id="277" r:id="Rd24fbf1016084bb0"/>
    <p:sldId xmlns:r="http://schemas.openxmlformats.org/officeDocument/2006/relationships" id="278" r:id="R9156e60e7f2549f4"/>
    <p:sldId xmlns:r="http://schemas.openxmlformats.org/officeDocument/2006/relationships" id="279" r:id="Rb25fca6b63524a5f"/>
    <p:sldId xmlns:r="http://schemas.openxmlformats.org/officeDocument/2006/relationships" id="280" r:id="R840ef961c3f645ce"/>
    <p:sldId xmlns:r="http://schemas.openxmlformats.org/officeDocument/2006/relationships" id="281" r:id="R030f96a991bd4209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d3b984d218234b56" /><Relationship Type="http://schemas.openxmlformats.org/officeDocument/2006/relationships/slideMaster" Target="/ppt/slideMasters/slideMaster1.xml" Id="Rf08c97d9667644a1" /><Relationship Type="http://schemas.openxmlformats.org/officeDocument/2006/relationships/notesMaster" Target="/ppt/notesMasters/notesMaster1.xml" Id="R4314c1ec079c4384" /><Relationship Type="http://schemas.openxmlformats.org/officeDocument/2006/relationships/presProps" Target="/ppt/presProps.xml" Id="Ra596ac02d5804b1f" /><Relationship Type="http://schemas.openxmlformats.org/officeDocument/2006/relationships/tableStyles" Target="/ppt/tableStyles.xml" Id="R1495cef3ad67447e" /><Relationship Type="http://schemas.openxmlformats.org/officeDocument/2006/relationships/slide" Target="/ppt/slides/slide1.xml" Id="R0d0fd48e3b4a4fba" /><Relationship Type="http://schemas.openxmlformats.org/officeDocument/2006/relationships/slide" Target="/ppt/slides/slide2.xml" Id="R1e2398b2d4944955" /><Relationship Type="http://schemas.openxmlformats.org/officeDocument/2006/relationships/slide" Target="/ppt/slides/slide3.xml" Id="Rad98a85be8dd47b7" /><Relationship Type="http://schemas.openxmlformats.org/officeDocument/2006/relationships/slide" Target="/ppt/slides/slide4.xml" Id="R1f8cbce521764861" /><Relationship Type="http://schemas.openxmlformats.org/officeDocument/2006/relationships/slide" Target="/ppt/slides/slide5.xml" Id="R3b18a99a45e846fb" /><Relationship Type="http://schemas.openxmlformats.org/officeDocument/2006/relationships/slide" Target="/ppt/slides/slide6.xml" Id="R45c38b9b108f4a6d" /><Relationship Type="http://schemas.openxmlformats.org/officeDocument/2006/relationships/slide" Target="/ppt/slides/slide7.xml" Id="R89d6725546f148af" /><Relationship Type="http://schemas.openxmlformats.org/officeDocument/2006/relationships/slide" Target="/ppt/slides/slide8.xml" Id="R208a3c9acb16443d" /><Relationship Type="http://schemas.openxmlformats.org/officeDocument/2006/relationships/slide" Target="/ppt/slides/slide9.xml" Id="R71a5d5ecb01440ed" /><Relationship Type="http://schemas.openxmlformats.org/officeDocument/2006/relationships/slide" Target="/ppt/slides/slide10.xml" Id="R4bf4fa5d4bb9434d" /><Relationship Type="http://schemas.openxmlformats.org/officeDocument/2006/relationships/slide" Target="/ppt/slides/slide11.xml" Id="R8e15f16dca2b4ce2" /><Relationship Type="http://schemas.openxmlformats.org/officeDocument/2006/relationships/slide" Target="/ppt/slides/slide12.xml" Id="Rfcc6b587ae644b4e" /><Relationship Type="http://schemas.openxmlformats.org/officeDocument/2006/relationships/slide" Target="/ppt/slides/slide13.xml" Id="Rc0e972f630d04190" /><Relationship Type="http://schemas.openxmlformats.org/officeDocument/2006/relationships/slide" Target="/ppt/slides/slide14.xml" Id="R6506f6d718d6445a" /><Relationship Type="http://schemas.openxmlformats.org/officeDocument/2006/relationships/slide" Target="/ppt/slides/slide15.xml" Id="Re6460576c9204f9e" /><Relationship Type="http://schemas.openxmlformats.org/officeDocument/2006/relationships/slide" Target="/ppt/slides/slide16.xml" Id="R122b3adf7bde4c24" /><Relationship Type="http://schemas.openxmlformats.org/officeDocument/2006/relationships/slide" Target="/ppt/slides/slide17.xml" Id="R651fbd97f0b14182" /><Relationship Type="http://schemas.openxmlformats.org/officeDocument/2006/relationships/slide" Target="/ppt/slides/slide18.xml" Id="R8998f58a2a4f4e64" /><Relationship Type="http://schemas.openxmlformats.org/officeDocument/2006/relationships/slide" Target="/ppt/slides/slide19.xml" Id="Rab44f297499e433c" /><Relationship Type="http://schemas.openxmlformats.org/officeDocument/2006/relationships/slide" Target="/ppt/slides/slide20.xml" Id="R167e7345ae834ec7" /><Relationship Type="http://schemas.openxmlformats.org/officeDocument/2006/relationships/slide" Target="/ppt/slides/slide21.xml" Id="R5e5c353843d44669" /><Relationship Type="http://schemas.openxmlformats.org/officeDocument/2006/relationships/slide" Target="/ppt/slides/slide22.xml" Id="Rd24fbf1016084bb0" /><Relationship Type="http://schemas.openxmlformats.org/officeDocument/2006/relationships/slide" Target="/ppt/slides/slide23.xml" Id="R9156e60e7f2549f4" /><Relationship Type="http://schemas.openxmlformats.org/officeDocument/2006/relationships/slide" Target="/ppt/slides/slide24.xml" Id="Rb25fca6b63524a5f" /><Relationship Type="http://schemas.openxmlformats.org/officeDocument/2006/relationships/slide" Target="/ppt/slides/slide25.xml" Id="R840ef961c3f645ce" /><Relationship Type="http://schemas.openxmlformats.org/officeDocument/2006/relationships/slide" Target="/ppt/slides/slide26.xml" Id="R030f96a991bd4209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ef37218772334ef2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6c5dc40a6d6240e6" /><Relationship Type="http://schemas.openxmlformats.org/officeDocument/2006/relationships/notesMaster" Target="/ppt/notesMasters/notesMaster1.xml" Id="R87bc4d2a7a7e467a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dbf55fc495ed430e" /><Relationship Type="http://schemas.openxmlformats.org/officeDocument/2006/relationships/notesMaster" Target="/ppt/notesMasters/notesMaster1.xml" Id="R6627e4f3215f4383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bdeecc7b8989447f" /><Relationship Type="http://schemas.openxmlformats.org/officeDocument/2006/relationships/notesMaster" Target="/ppt/notesMasters/notesMaster1.xml" Id="Rcb84858f82654a0f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49c70435bd6542ab" /><Relationship Type="http://schemas.openxmlformats.org/officeDocument/2006/relationships/notesMaster" Target="/ppt/notesMasters/notesMaster1.xml" Id="R981a1655900c42ef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c9011eb9299342a7" /><Relationship Type="http://schemas.openxmlformats.org/officeDocument/2006/relationships/notesMaster" Target="/ppt/notesMasters/notesMaster1.xml" Id="Rfc31492dad4f4a1f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063aa139099640f1" /><Relationship Type="http://schemas.openxmlformats.org/officeDocument/2006/relationships/notesMaster" Target="/ppt/notesMasters/notesMaster1.xml" Id="R2cd12ba71cba41a0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3976ff2de0854c27" /><Relationship Type="http://schemas.openxmlformats.org/officeDocument/2006/relationships/notesMaster" Target="/ppt/notesMasters/notesMaster1.xml" Id="R06fcd2cc5c2141d0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5242d3f738f54749" /><Relationship Type="http://schemas.openxmlformats.org/officeDocument/2006/relationships/notesMaster" Target="/ppt/notesMasters/notesMaster1.xml" Id="Rddeaafcb69ad4c1a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5a61179f98374174" /><Relationship Type="http://schemas.openxmlformats.org/officeDocument/2006/relationships/notesMaster" Target="/ppt/notesMasters/notesMaster1.xml" Id="Rccc622836eab4ead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11119b53d91e4d91" /><Relationship Type="http://schemas.openxmlformats.org/officeDocument/2006/relationships/notesMaster" Target="/ppt/notesMasters/notesMaster1.xml" Id="R1d72ba9e909a4cca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357dac85c1994d82" /><Relationship Type="http://schemas.openxmlformats.org/officeDocument/2006/relationships/notesMaster" Target="/ppt/notesMasters/notesMaster1.xml" Id="R6377affcb7b54292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e2a4dc46165e4f20" /><Relationship Type="http://schemas.openxmlformats.org/officeDocument/2006/relationships/notesMaster" Target="/ppt/notesMasters/notesMaster1.xml" Id="Rbbe4dde4cb3e42ad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396ddfdc05504843" /><Relationship Type="http://schemas.openxmlformats.org/officeDocument/2006/relationships/notesMaster" Target="/ppt/notesMasters/notesMaster1.xml" Id="R4e62a5cf187e4c75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cd53f39797b54bbf" /><Relationship Type="http://schemas.openxmlformats.org/officeDocument/2006/relationships/notesMaster" Target="/ppt/notesMasters/notesMaster1.xml" Id="Rcfa0bc32076f4365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c9da9a6f583c483a" /><Relationship Type="http://schemas.openxmlformats.org/officeDocument/2006/relationships/notesMaster" Target="/ppt/notesMasters/notesMaster1.xml" Id="R5cf7f25c5f0d46c1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c6fd660b835549bd" /><Relationship Type="http://schemas.openxmlformats.org/officeDocument/2006/relationships/notesMaster" Target="/ppt/notesMasters/notesMaster1.xml" Id="Rd52e002a9ba2414c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f7013f144c5349e0" /><Relationship Type="http://schemas.openxmlformats.org/officeDocument/2006/relationships/notesMaster" Target="/ppt/notesMasters/notesMaster1.xml" Id="Rc66ef4b199c14675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19e9bd29515d4c29" /><Relationship Type="http://schemas.openxmlformats.org/officeDocument/2006/relationships/notesMaster" Target="/ppt/notesMasters/notesMaster1.xml" Id="R3c4a236d6dea423e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f40d82577ee14e40" /><Relationship Type="http://schemas.openxmlformats.org/officeDocument/2006/relationships/notesMaster" Target="/ppt/notesMasters/notesMaster1.xml" Id="Rab01d5969cc74f22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b6cd123c28f142bc" /><Relationship Type="http://schemas.openxmlformats.org/officeDocument/2006/relationships/notesMaster" Target="/ppt/notesMasters/notesMaster1.xml" Id="Rd19eaa1eae0448e5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d44dc8a3867b42ad" /><Relationship Type="http://schemas.openxmlformats.org/officeDocument/2006/relationships/notesMaster" Target="/ppt/notesMasters/notesMaster1.xml" Id="Rc1b0fd89fc004533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beb0c2f6399a46e2" /><Relationship Type="http://schemas.openxmlformats.org/officeDocument/2006/relationships/notesMaster" Target="/ppt/notesMasters/notesMaster1.xml" Id="Red5fe5ccdf74452f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b14d67ccad204831" /><Relationship Type="http://schemas.openxmlformats.org/officeDocument/2006/relationships/notesMaster" Target="/ppt/notesMasters/notesMaster1.xml" Id="Rec3d123c9b674903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148ad2ebb56544d9" /><Relationship Type="http://schemas.openxmlformats.org/officeDocument/2006/relationships/notesMaster" Target="/ppt/notesMasters/notesMaster1.xml" Id="R2fbe27bbb0fc430b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b65f2e7f702b4b86" /><Relationship Type="http://schemas.openxmlformats.org/officeDocument/2006/relationships/notesMaster" Target="/ppt/notesMasters/notesMaster1.xml" Id="R984807f8e47d453f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912a265f13bc4f1e" /><Relationship Type="http://schemas.openxmlformats.org/officeDocument/2006/relationships/notesMaster" Target="/ppt/notesMasters/notesMaster1.xml" Id="R6edb5bf36293492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7c1eec8d1bc4799" /><Relationship Type="http://schemas.openxmlformats.org/officeDocument/2006/relationships/image" Target="/ppt/media/image.png" Id="R4b744a1d554f4359" /><Relationship Type="http://schemas.openxmlformats.org/officeDocument/2006/relationships/image" Target="/ppt/media/image2.png" Id="R4eb88a7e434a438e" /><Relationship Type="http://schemas.openxmlformats.org/officeDocument/2006/relationships/image" Target="/ppt/media/image.jpeg" Id="Rf692f9eabaf54dca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95f744aa3414fac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4b744a1d554f4359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4eb88a7e434a438e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692f9eabaf54dca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1f764f8c50c24234" /><Relationship Type="http://schemas.openxmlformats.org/officeDocument/2006/relationships/slideLayout" Target="/ppt/slideLayouts/slideLayout1.xml" Id="R15a98546b2414c19" /><Relationship Type="http://schemas.openxmlformats.org/officeDocument/2006/relationships/slideLayout" Target="/ppt/slideLayouts/slideLayout2.xml" Id="R58eec582e7424498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15a98546b2414c19"/>
    <p:sldLayoutId xmlns:r="http://schemas.openxmlformats.org/officeDocument/2006/relationships" id="2147483650" r:id="R58eec582e7424498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8cec72806bf465a" /><Relationship Type="http://schemas.openxmlformats.org/officeDocument/2006/relationships/notesSlide" Target="/ppt/notesSlides/notesSlide1.xml" Id="Rbdea2f96ee464f1e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68befea25f94f08" /><Relationship Type="http://schemas.openxmlformats.org/officeDocument/2006/relationships/notesSlide" Target="/ppt/notesSlides/notesSlide2.xml" Id="R67e132d427ee4714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1da9ef17b5483c" /><Relationship Type="http://schemas.openxmlformats.org/officeDocument/2006/relationships/notesSlide" Target="/ppt/notesSlides/notesSlide3.xml" Id="R79cec2d0e9494a85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092ffbe00e34dca" /><Relationship Type="http://schemas.openxmlformats.org/officeDocument/2006/relationships/notesSlide" Target="/ppt/notesSlides/notesSlide4.xml" Id="R2f8aac936c27456b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7c804ad3d85485f" /><Relationship Type="http://schemas.openxmlformats.org/officeDocument/2006/relationships/notesSlide" Target="/ppt/notesSlides/notesSlide5.xml" Id="Rc77d403ce0db4b00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2f426eb582d49ec" /><Relationship Type="http://schemas.openxmlformats.org/officeDocument/2006/relationships/notesSlide" Target="/ppt/notesSlides/notesSlide6.xml" Id="R56acba86c19c442e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4226c0bf8904987" /><Relationship Type="http://schemas.openxmlformats.org/officeDocument/2006/relationships/notesSlide" Target="/ppt/notesSlides/notesSlide7.xml" Id="Rfe77542cb4244896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dfc89c75d7a4dc1" /><Relationship Type="http://schemas.openxmlformats.org/officeDocument/2006/relationships/notesSlide" Target="/ppt/notesSlides/notesSlide8.xml" Id="R441e8ff716af4ead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9d4f512cf264f1c" /><Relationship Type="http://schemas.openxmlformats.org/officeDocument/2006/relationships/notesSlide" Target="/ppt/notesSlides/notesSlide9.xml" Id="R297020db259b40b8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d7124ff8fb04d37" /><Relationship Type="http://schemas.openxmlformats.org/officeDocument/2006/relationships/notesSlide" Target="/ppt/notesSlides/notesSlide10.xml" Id="R2993cb99021a4df5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fac34d60dd7454c" /><Relationship Type="http://schemas.openxmlformats.org/officeDocument/2006/relationships/notesSlide" Target="/ppt/notesSlides/notesSlide11.xml" Id="Rcc0a5ace31104911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2e46be6792045b0" /><Relationship Type="http://schemas.openxmlformats.org/officeDocument/2006/relationships/notesSlide" Target="/ppt/notesSlides/notesSlide12.xml" Id="Re4a4c90de3754472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ed75261132d4627" /><Relationship Type="http://schemas.openxmlformats.org/officeDocument/2006/relationships/notesSlide" Target="/ppt/notesSlides/notesSlide13.xml" Id="R9571e0f922b94e08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9b426772ad4496" /><Relationship Type="http://schemas.openxmlformats.org/officeDocument/2006/relationships/notesSlide" Target="/ppt/notesSlides/notesSlide14.xml" Id="Rc6df6c484d284060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dd0b07fb82c4bc1" /><Relationship Type="http://schemas.openxmlformats.org/officeDocument/2006/relationships/notesSlide" Target="/ppt/notesSlides/notesSlide15.xml" Id="Rae522b8551d740e2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79ff43491374c9b" /><Relationship Type="http://schemas.openxmlformats.org/officeDocument/2006/relationships/notesSlide" Target="/ppt/notesSlides/notesSlide16.xml" Id="Rb7bb74935f5d4d71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b1d509eef464962" /><Relationship Type="http://schemas.openxmlformats.org/officeDocument/2006/relationships/notesSlide" Target="/ppt/notesSlides/notesSlide17.xml" Id="R7c5a3fe7ce80402f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cce3ec5547543de" /><Relationship Type="http://schemas.openxmlformats.org/officeDocument/2006/relationships/notesSlide" Target="/ppt/notesSlides/notesSlide18.xml" Id="R7284bb1746be4dd9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86b9efd088840b0" /><Relationship Type="http://schemas.openxmlformats.org/officeDocument/2006/relationships/notesSlide" Target="/ppt/notesSlides/notesSlide19.xml" Id="Reb13ba45e04c49ed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4cc299853844eeb" /><Relationship Type="http://schemas.openxmlformats.org/officeDocument/2006/relationships/notesSlide" Target="/ppt/notesSlides/notesSlide20.xml" Id="Ra6f366ba2b7b414c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51c87075dee42b6" /><Relationship Type="http://schemas.openxmlformats.org/officeDocument/2006/relationships/notesSlide" Target="/ppt/notesSlides/notesSlide21.xml" Id="R848e91805ba94393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c75ac4cfa704cee" /><Relationship Type="http://schemas.openxmlformats.org/officeDocument/2006/relationships/notesSlide" Target="/ppt/notesSlides/notesSlide22.xml" Id="R2883d27961324c4e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92f1a9eebfb4181" /><Relationship Type="http://schemas.openxmlformats.org/officeDocument/2006/relationships/notesSlide" Target="/ppt/notesSlides/notesSlide23.xml" Id="R15001368bd0347f8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c81efe61c724722" /><Relationship Type="http://schemas.openxmlformats.org/officeDocument/2006/relationships/notesSlide" Target="/ppt/notesSlides/notesSlide24.xml" Id="R75edbffd09c0484f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1461c7006ca4864" /><Relationship Type="http://schemas.openxmlformats.org/officeDocument/2006/relationships/notesSlide" Target="/ppt/notesSlides/notesSlide25.xml" Id="R9d1ea9fe9f414e38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c452bed3ebd444a" /><Relationship Type="http://schemas.openxmlformats.org/officeDocument/2006/relationships/notesSlide" Target="/ppt/notesSlides/notesSlide26.xml" Id="R191fc4bc22984545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耶利米書第10章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Jeremiah 10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10:1  |  Jeremiah 10:1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以色列家啊，要聽耶和華對你們所說的話。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Hear ye the word which the LORD speaketh unto you, O house of Israel: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10:2  |  Jeremiah 10:2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耶和華如此說： 你們不要效法列國的行為， 也不要為天象驚惶， 因列國為此事驚惶。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Thus saith the LORD, Learn not the way of the heathen, and be not dismayed at the signs of heaven; for the heathen are dismayed at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10:3  |  Jeremiah 10:3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眾民的風俗是虛空的； 他們在樹林中用斧子砍伐一棵樹， 匠人用手工造成[偶像]。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customs of the people are vain: for one cutteth a tree out of the forest, the work of the hands of the workman, with the axe.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10:4  |  Jeremiah 10:4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他們用金銀妝飾它， 用釘子和錘子釘穩， 使它不動搖。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deck it with silver and with gold; they fasten it with nails and with hammers, that it move not.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10:5  |  Jeremiah 10:5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它好像棕樹，是鏇成的， 不能說話，不能行走， 必須有人抬着。 你們不要怕它； 它不能降禍， 也無力降福。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are upright as the palm tree, but speak not: they must needs be borne, because they cannot go. Be not afraid of them; for they cannot do evil, neither also is it in them to do good.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10:6  |  Jeremiah 10:6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耶和華啊，沒有能比你的！ 你本為大，有大能大力的名。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Forasmuch as there is none like unto thee, O LORD; thou art great, and thy name is great in might.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10:7  |  Jeremiah 10:7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萬國的王啊，誰不敬畏你？ 敬畏你本是合宜的； 因為在列國的智慧人中， 雖有政權的尊榮， 也不能比你。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would not fear thee, O King of nations? for to thee doth it appertain: forasmuch as among all the wise men of the nations, and in all their kingdoms, there is none like unto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10:8  |  Jeremiah 10:8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他們盡都是畜類，是愚昧的。 偶像的訓誨算甚麼呢？ 偶像不過是木頭。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they are altogether brutish and foolish: the stock is a doctrine of vanities.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10:9  |  Jeremiah 10:9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有銀子打成片，是從他施帶來的， 並有從烏法來的金子， 都是匠人和銀匠的手工， 又有藍色紫色料的衣服， 都是巧匠的工作。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Silver spread into plates is brought from Tarshish, and gold from Uphaz, the work of the workman, and of the hands of the founder: blue and purple is their clothing: they are all the work of cunning 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10:10  |  Jeremiah 10:10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惟耶和華是真神， 是活神，是永遠的王。 他一發怒，大地震動； 他一惱恨，列國都擔當不起。 （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the LORD is the true God, he is the living God, and an everlasting king: at his wrath the earth shall tremble, and the nations shall not be able to abide his indignation.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10:11  |  Jeremiah 10:11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你們要對他們如此說：不是那創造天地的神，必從地上從天下被除滅！）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Thus shall ye say unto them, The gods that have not made the heavens and the earth, even they shall perish from the earth, and from under these heavens.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10:12  |  Jeremiah 10:12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耶和華用能力創造大地， 用智慧建立世界， 用聰明鋪張穹蒼。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hath made the earth by his power, he hath established the world by his wisdom, and hath stretched out the heavens by his discretion.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10:13  |  Jeremiah 10:13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他一發聲，空中便有多水激動； 他使雲霧從地極上騰； 他造電隨雨而閃， 從他府庫中帶出風來。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he uttereth his voice, there is a multitude of waters in the heavens, and he causeth the vapours to ascend from the ends of the earth; he maketh lightnings with rain, and bringeth forth the wind out of his treasures.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10:14  |  Jeremiah 10:14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各人都成了畜類，毫無知識； 各銀匠都因他雕刻的偶像羞愧。 他所鑄的偶像本是虛假的， 其中並無氣息，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Every man is brutish in his knowledge: every founder is confounded by the graven image: for his molten image is falsehood, and there is no breath in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10:15  |  Jeremiah 10:15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都是虛無的， 是迷惑人的工作； 到追討的時候必被除滅。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are vanity, and the work of errors: in the time of their visitation they shall perish.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10:16  |  Jeremiah 10:16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雅各的分不像這些， 因他是造作萬有的[主]。 以色列也是他產業的支派， 萬軍之耶和華是他的名。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portion of Jacob is not like them: for he is the former of all things; and Israel is the rod of his inheritance: The LORD of hosts is his name.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10:17  |  Jeremiah 10:17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受圍困的人哪，當收拾你的財物， 從國中帶出去。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Gather up thy wares out of the land, O inhabitant of the fortress.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10:18  |  Jeremiah 10:18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因為耶和華如此說： 這時候，我必將此地的居民， 好像用機弦甩出去， 又必加害在他們身上， 使他們覺悟。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thus saith the LORD, Behold, I will sling out the inhabitants of the land at this once, and will distress them, that they may find it so.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10:19  |  Jeremiah 10:19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民[說]：禍哉！我受損傷； 我的傷痕極其重大。 我卻說：這真是我的痛苦， 必須忍受。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Woe is me for my hurt! my wound is grievous: but I said, Truly this is a grief, and I must bear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10:20  |  Jeremiah 10:20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我的帳棚毀壞； 我的繩索折斷。 我的兒女離我出去，沒有了。 無人再支搭我的帳棚，掛起我的幔子。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tabernacle is spoiled, and all my cords are broken: my children are gone forth of me, and they are not: there is none to stretch forth my tent any more, and to set up my curtains.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10:21  |  Jeremiah 10:21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因為牧人都成為畜類， 沒有求問耶和華， 所以不得順利； 他們的羊群也都分散。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pastors are become brutish, and have not sought the LORD: therefore they shall not prosper, and all their flocks shall be scattered.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10:22  |  Jeremiah 10:22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有風聲！看哪，[敵人]來了！ 有大擾亂從北方出來， 要使猶大城邑變為荒涼， 成為野狗的住處。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the noise of the bruit is come, and a great commotion out of the north country, to make the cities of Judah desolate, and a den of dragons.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10:23  |  Jeremiah 10:23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耶和華啊，我曉得人的道路不由自己， 行路的人也不能定自己的腳步。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LORD, I know that the way of man is not in himself: it is not in man that walketh to direct his steps.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10:24  |  Jeremiah 10:24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耶和華啊，求你從寬懲治我， 不要在你的怒中懲治我， 恐怕使我歸於無有。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LORD, correct me, but with judgment; not in thine anger, lest thou bring me to nothing.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耶利米書 10:25  |  Jeremiah 10:25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願你將忿怒傾在不認識你的列國中， 和不求告你名的各族上； 因為他們吞了雅各，不但吞了，而且滅絕， 把他的住處變為荒場。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Pour out thy fury upon the heathen that know thee not, and upon the families that call not on thy name: for they have eaten up Jacob, and devoured him, and consumed him, and have made his habitation desolate.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2026-08-26T10:40:03.7520000Z</dcterms:created>
  <dcterms:modified xsi:type="dcterms:W3CDTF">2026-08-26T10:40:03.7520000Z</dcterms:modified>
</coreProperties>
</file>