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ee39fabf56645b5" /><Relationship Type="http://schemas.openxmlformats.org/officeDocument/2006/relationships/extended-properties" Target="/docProps/app.xml" Id="R1c63bde9f4534517" /><Relationship Type="http://schemas.openxmlformats.org/officeDocument/2006/relationships/officeDocument" Target="/ppt/presentation.xml" Id="R7d9fd35c7947436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05a3ef4601144e2"/>
  </p:sldMasterIdLst>
  <p:notesMasterIdLst>
    <p:notesMasterId xmlns:r="http://schemas.openxmlformats.org/officeDocument/2006/relationships" r:id="Rec8df19921db40b6"/>
  </p:notesMasterIdLst>
  <p:sldIdLst>
    <p:sldId xmlns:r="http://schemas.openxmlformats.org/officeDocument/2006/relationships" id="256" r:id="R82b9d97016184612"/>
    <p:sldId xmlns:r="http://schemas.openxmlformats.org/officeDocument/2006/relationships" id="257" r:id="Rf8f3af33cb2546bd"/>
    <p:sldId xmlns:r="http://schemas.openxmlformats.org/officeDocument/2006/relationships" id="258" r:id="R8ab59830af9f4758"/>
    <p:sldId xmlns:r="http://schemas.openxmlformats.org/officeDocument/2006/relationships" id="259" r:id="Rae61fc2d89d14a9d"/>
    <p:sldId xmlns:r="http://schemas.openxmlformats.org/officeDocument/2006/relationships" id="260" r:id="Rf97c46ff807f4036"/>
    <p:sldId xmlns:r="http://schemas.openxmlformats.org/officeDocument/2006/relationships" id="261" r:id="Rf9174ccab3324cf2"/>
    <p:sldId xmlns:r="http://schemas.openxmlformats.org/officeDocument/2006/relationships" id="262" r:id="R984248ea6d644a9a"/>
    <p:sldId xmlns:r="http://schemas.openxmlformats.org/officeDocument/2006/relationships" id="263" r:id="Rd4603e313f5a46df"/>
    <p:sldId xmlns:r="http://schemas.openxmlformats.org/officeDocument/2006/relationships" id="264" r:id="Ra23c7ca0b95a4b40"/>
    <p:sldId xmlns:r="http://schemas.openxmlformats.org/officeDocument/2006/relationships" id="265" r:id="R51bf531bbddf4af0"/>
    <p:sldId xmlns:r="http://schemas.openxmlformats.org/officeDocument/2006/relationships" id="266" r:id="R35b67949476e4048"/>
    <p:sldId xmlns:r="http://schemas.openxmlformats.org/officeDocument/2006/relationships" id="267" r:id="R8fa7ea0dfd7a4052"/>
    <p:sldId xmlns:r="http://schemas.openxmlformats.org/officeDocument/2006/relationships" id="268" r:id="Radcb8c5f0a774ee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2d5734d10df4241" /><Relationship Type="http://schemas.openxmlformats.org/officeDocument/2006/relationships/slideMaster" Target="/ppt/slideMasters/slideMaster1.xml" Id="R405a3ef4601144e2" /><Relationship Type="http://schemas.openxmlformats.org/officeDocument/2006/relationships/notesMaster" Target="/ppt/notesMasters/notesMaster1.xml" Id="Rec8df19921db40b6" /><Relationship Type="http://schemas.openxmlformats.org/officeDocument/2006/relationships/presProps" Target="/ppt/presProps.xml" Id="R85c7d0388ced40a6" /><Relationship Type="http://schemas.openxmlformats.org/officeDocument/2006/relationships/tableStyles" Target="/ppt/tableStyles.xml" Id="R52f4886d300f4532" /><Relationship Type="http://schemas.openxmlformats.org/officeDocument/2006/relationships/slide" Target="/ppt/slides/slide1.xml" Id="R82b9d97016184612" /><Relationship Type="http://schemas.openxmlformats.org/officeDocument/2006/relationships/slide" Target="/ppt/slides/slide2.xml" Id="Rf8f3af33cb2546bd" /><Relationship Type="http://schemas.openxmlformats.org/officeDocument/2006/relationships/slide" Target="/ppt/slides/slide3.xml" Id="R8ab59830af9f4758" /><Relationship Type="http://schemas.openxmlformats.org/officeDocument/2006/relationships/slide" Target="/ppt/slides/slide4.xml" Id="Rae61fc2d89d14a9d" /><Relationship Type="http://schemas.openxmlformats.org/officeDocument/2006/relationships/slide" Target="/ppt/slides/slide5.xml" Id="Rf97c46ff807f4036" /><Relationship Type="http://schemas.openxmlformats.org/officeDocument/2006/relationships/slide" Target="/ppt/slides/slide6.xml" Id="Rf9174ccab3324cf2" /><Relationship Type="http://schemas.openxmlformats.org/officeDocument/2006/relationships/slide" Target="/ppt/slides/slide7.xml" Id="R984248ea6d644a9a" /><Relationship Type="http://schemas.openxmlformats.org/officeDocument/2006/relationships/slide" Target="/ppt/slides/slide8.xml" Id="Rd4603e313f5a46df" /><Relationship Type="http://schemas.openxmlformats.org/officeDocument/2006/relationships/slide" Target="/ppt/slides/slide9.xml" Id="Ra23c7ca0b95a4b40" /><Relationship Type="http://schemas.openxmlformats.org/officeDocument/2006/relationships/slide" Target="/ppt/slides/slide10.xml" Id="R51bf531bbddf4af0" /><Relationship Type="http://schemas.openxmlformats.org/officeDocument/2006/relationships/slide" Target="/ppt/slides/slide11.xml" Id="R35b67949476e4048" /><Relationship Type="http://schemas.openxmlformats.org/officeDocument/2006/relationships/slide" Target="/ppt/slides/slide12.xml" Id="R8fa7ea0dfd7a4052" /><Relationship Type="http://schemas.openxmlformats.org/officeDocument/2006/relationships/slide" Target="/ppt/slides/slide13.xml" Id="Radcb8c5f0a774ee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622b08a272848e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6e2804781b543a1" /><Relationship Type="http://schemas.openxmlformats.org/officeDocument/2006/relationships/notesMaster" Target="/ppt/notesMasters/notesMaster1.xml" Id="Rd016a7bdd22244b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3f5286fcf554400" /><Relationship Type="http://schemas.openxmlformats.org/officeDocument/2006/relationships/notesMaster" Target="/ppt/notesMasters/notesMaster1.xml" Id="Rbf20bc93f12d4f3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ee96127c8fa4565" /><Relationship Type="http://schemas.openxmlformats.org/officeDocument/2006/relationships/notesMaster" Target="/ppt/notesMasters/notesMaster1.xml" Id="R217b6ccb498b4ba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5b25fd384fc4720" /><Relationship Type="http://schemas.openxmlformats.org/officeDocument/2006/relationships/notesMaster" Target="/ppt/notesMasters/notesMaster1.xml" Id="Ra1de1340229b498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fb4f8e15ace41c3" /><Relationship Type="http://schemas.openxmlformats.org/officeDocument/2006/relationships/notesMaster" Target="/ppt/notesMasters/notesMaster1.xml" Id="Re610a43097e140d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e930250f6bf4139" /><Relationship Type="http://schemas.openxmlformats.org/officeDocument/2006/relationships/notesMaster" Target="/ppt/notesMasters/notesMaster1.xml" Id="R0615d4d373be424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8c89d8e275641c1" /><Relationship Type="http://schemas.openxmlformats.org/officeDocument/2006/relationships/notesMaster" Target="/ppt/notesMasters/notesMaster1.xml" Id="R971fe26f6e584cb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4da7da47568472b" /><Relationship Type="http://schemas.openxmlformats.org/officeDocument/2006/relationships/notesMaster" Target="/ppt/notesMasters/notesMaster1.xml" Id="R2a2ea8dc38ca4e8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3c61bc7c24a4992" /><Relationship Type="http://schemas.openxmlformats.org/officeDocument/2006/relationships/notesMaster" Target="/ppt/notesMasters/notesMaster1.xml" Id="R05891bd094254fc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ec8b41a3143409f" /><Relationship Type="http://schemas.openxmlformats.org/officeDocument/2006/relationships/notesMaster" Target="/ppt/notesMasters/notesMaster1.xml" Id="R74253d622176461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c9255fbcb004952" /><Relationship Type="http://schemas.openxmlformats.org/officeDocument/2006/relationships/notesMaster" Target="/ppt/notesMasters/notesMaster1.xml" Id="Rf6c57ecda4254d5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badd29444304006" /><Relationship Type="http://schemas.openxmlformats.org/officeDocument/2006/relationships/notesMaster" Target="/ppt/notesMasters/notesMaster1.xml" Id="Rd0f6f06d0dd843f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7e0feb98b6c41aa" /><Relationship Type="http://schemas.openxmlformats.org/officeDocument/2006/relationships/notesMaster" Target="/ppt/notesMasters/notesMaster1.xml" Id="Rd9689f902e07463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47b5be33ee74f0f" /><Relationship Type="http://schemas.openxmlformats.org/officeDocument/2006/relationships/image" Target="/ppt/media/image.png" Id="R9f941888d6734fe7" /><Relationship Type="http://schemas.openxmlformats.org/officeDocument/2006/relationships/image" Target="/ppt/media/image2.png" Id="R0461a1b1169d4e2b" /><Relationship Type="http://schemas.openxmlformats.org/officeDocument/2006/relationships/image" Target="/ppt/media/image.jpeg" Id="Rd1bf2554b5a44d1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348af72bfe0428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f941888d6734fe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461a1b1169d4e2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bf2554b5a44d1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5c56bb8d53640cf" /><Relationship Type="http://schemas.openxmlformats.org/officeDocument/2006/relationships/slideLayout" Target="/ppt/slideLayouts/slideLayout1.xml" Id="R38537fce2c524ffb" /><Relationship Type="http://schemas.openxmlformats.org/officeDocument/2006/relationships/slideLayout" Target="/ppt/slideLayouts/slideLayout2.xml" Id="Raebf29a2fa5e49c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537fce2c524ffb"/>
    <p:sldLayoutId xmlns:r="http://schemas.openxmlformats.org/officeDocument/2006/relationships" id="2147483650" r:id="Raebf29a2fa5e49c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e5bfdb17b340f9" /><Relationship Type="http://schemas.openxmlformats.org/officeDocument/2006/relationships/notesSlide" Target="/ppt/notesSlides/notesSlide1.xml" Id="R40a2c14afaa74c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932a758f854b6d" /><Relationship Type="http://schemas.openxmlformats.org/officeDocument/2006/relationships/notesSlide" Target="/ppt/notesSlides/notesSlide2.xml" Id="R769f18b296d44bf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30f4a16eef404d" /><Relationship Type="http://schemas.openxmlformats.org/officeDocument/2006/relationships/notesSlide" Target="/ppt/notesSlides/notesSlide3.xml" Id="R90402447d8be449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d66e7b05394671" /><Relationship Type="http://schemas.openxmlformats.org/officeDocument/2006/relationships/notesSlide" Target="/ppt/notesSlides/notesSlide4.xml" Id="R0d6965a0e1d8487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73183ec51847c9" /><Relationship Type="http://schemas.openxmlformats.org/officeDocument/2006/relationships/notesSlide" Target="/ppt/notesSlides/notesSlide5.xml" Id="R46b0214162aa430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53cee98efd428b" /><Relationship Type="http://schemas.openxmlformats.org/officeDocument/2006/relationships/notesSlide" Target="/ppt/notesSlides/notesSlide6.xml" Id="Ra32559653e394b9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ca3066a56949ce" /><Relationship Type="http://schemas.openxmlformats.org/officeDocument/2006/relationships/notesSlide" Target="/ppt/notesSlides/notesSlide7.xml" Id="Rf863d6204c194d9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ff45095264400a" /><Relationship Type="http://schemas.openxmlformats.org/officeDocument/2006/relationships/notesSlide" Target="/ppt/notesSlides/notesSlide8.xml" Id="Re05a9af0acec40e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fe18103103470c" /><Relationship Type="http://schemas.openxmlformats.org/officeDocument/2006/relationships/notesSlide" Target="/ppt/notesSlides/notesSlide9.xml" Id="Re4caafd5a59a411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d8dbefb26d41ce" /><Relationship Type="http://schemas.openxmlformats.org/officeDocument/2006/relationships/notesSlide" Target="/ppt/notesSlides/notesSlide10.xml" Id="Rd34a4a0edd484c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4ac067a13b4221" /><Relationship Type="http://schemas.openxmlformats.org/officeDocument/2006/relationships/notesSlide" Target="/ppt/notesSlides/notesSlide11.xml" Id="R5fb269a618054b0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49d388b5584d7b" /><Relationship Type="http://schemas.openxmlformats.org/officeDocument/2006/relationships/notesSlide" Target="/ppt/notesSlides/notesSlide12.xml" Id="Red19e105cf9a481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31664fd634330" /><Relationship Type="http://schemas.openxmlformats.org/officeDocument/2006/relationships/notesSlide" Target="/ppt/notesSlides/notesSlide13.xml" Id="R7516c46035df412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Zechariah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10:1  |  Zechariah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當春雨的時候， 你們要向發閃電的耶和華求雨。 他必為眾人降下甘霖， 使田園生長菜蔬。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Ask ye of the LORD rain in the time of the latter rain; so the LORD shall make bright clouds, and give them showers of rain, to every one grass in the field.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10:2  |  Zechariah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因為，家神所言的是虛空； 卜士所見的是虛假； 做夢者所說的是假夢。 他們白白地安慰人， 所以眾人如羊流離， 因無牧人就受苦。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idols have spoken vanity, and the diviners have seen a lie, and have told false dreams; they comfort in vain: therefore they went their way as a flock, they were troubled, because there was no shepherd.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10:3  |  Zechariah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我的怒氣向牧人發作； 我必懲罰公山羊； 因我－萬軍之耶和華 眷顧自己的羊群，就是[猶大]家， 必使他們如駿馬在陣上。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anger was kindled against the shepherds, and I punished the goats: for the LORD of hosts hath visited his flock the house of Judah, and hath made them as his goodly horse in the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10:4  |  Zechariah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房角石、釘子、爭戰的弓， 和一切掌權的都從他而出。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him came forth the corner, out of him the nail, out of him the battle bow, out of him every oppressor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10:5  |  Zechariah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他們必如勇士在陣上 將[仇敵]踐踏在街上的泥土中。 他們必爭戰，因為耶和華與他們同在； 騎馬的也必羞愧。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be as mighty men, which tread down their enemies in the mire of the streets in the battle: and they shall fight, because the LORD is with them, and the riders on horses shall be confounded.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10:6  |  Zechariah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我要堅固猶大家，拯救約瑟家， 要領他們歸回。 我要憐恤他們； 他們必像未曾棄絕的一樣， 都因我是耶和華－他們的神， 我必應允他們[的禱告]。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strengthen the house of Judah, and I will save the house of Joseph, and I will bring them again to place them; for I have mercy upon them: and they shall be as though I had not cast them off: for I am the LORD their God, and will hear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10:7  |  Zechariah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以法蓮人必如勇士； 他們心中暢快如同喝酒； 他們的兒女必看見而快活； 他們的心必因耶和華喜樂。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of Ephraim shall be like a mighty man, and their heart shall rejoice as through wine: yea, their children shall see it, and be glad; their heart shall rejoice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10:8  |  Zechariah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我要發嘶聲，聚集他們， 因我已經救贖他們。 他們的人數必加增， 如從前加增一樣。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hiss for them, and gather them; for I have redeemed them: and they shall increase as they have increased.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10:9  |  Zechariah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我雖然播散他們在列國中， 他們必在遠方記念我。 他們與兒女都必存活，且得歸回。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sow them among the people: and they shall remember me in far countries; and they shall live with their children, and turn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10:10  |  Zechariah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我必再領他們出埃及地， 招聚他們出亞述， 領他們到基列和黎巴嫩； 這地尚且不夠他們居住。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bring them again also out of the land of Egypt, and gather them out of Assyria; and I will bring them into the land of Gilead and Lebanon; and place shall not be found for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10:11  |  Zechariah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耶和華必經過苦海，擊打海浪， 使尼羅河的深處都枯乾。 亞述的驕傲必致卑微； 埃及的權柄必然滅沒。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pass through the sea with affliction, and shall smite the waves in the sea, and all the deeps of the river shall dry up: and the pride of Assyria shall be brought down, and the sceptre of Egypt shall depart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10:12  |  Zechariah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我必使他們倚靠我，得以堅固； 一舉一動必奉我的名。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strengthen them in the LORD; and they shall walk up and down in his name,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2026-08-26T14:07:40.1460000Z</dcterms:created>
  <dcterms:modified xsi:type="dcterms:W3CDTF">2026-08-26T14:07:40.1460000Z</dcterms:modified>
</coreProperties>
</file>