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9040aa3b784437e" /><Relationship Type="http://schemas.openxmlformats.org/officeDocument/2006/relationships/extended-properties" Target="/docProps/app.xml" Id="R1c8aa13193a44a21" /><Relationship Type="http://schemas.openxmlformats.org/officeDocument/2006/relationships/officeDocument" Target="/ppt/presentation.xml" Id="Rf356dde9e60a4f2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58eecdcfdba4172"/>
  </p:sldMasterIdLst>
  <p:notesMasterIdLst>
    <p:notesMasterId xmlns:r="http://schemas.openxmlformats.org/officeDocument/2006/relationships" r:id="R404d88c83ed24908"/>
  </p:notesMasterIdLst>
  <p:sldIdLst>
    <p:sldId xmlns:r="http://schemas.openxmlformats.org/officeDocument/2006/relationships" id="256" r:id="Rc36e9c13daa04016"/>
    <p:sldId xmlns:r="http://schemas.openxmlformats.org/officeDocument/2006/relationships" id="257" r:id="R333e4dedd6fe4e61"/>
    <p:sldId xmlns:r="http://schemas.openxmlformats.org/officeDocument/2006/relationships" id="258" r:id="R2651bfcdc36f4c41"/>
    <p:sldId xmlns:r="http://schemas.openxmlformats.org/officeDocument/2006/relationships" id="259" r:id="R7e9b3079abbc4fb1"/>
    <p:sldId xmlns:r="http://schemas.openxmlformats.org/officeDocument/2006/relationships" id="260" r:id="R11e70d97b49a467f"/>
    <p:sldId xmlns:r="http://schemas.openxmlformats.org/officeDocument/2006/relationships" id="261" r:id="R5e3bc84152104871"/>
    <p:sldId xmlns:r="http://schemas.openxmlformats.org/officeDocument/2006/relationships" id="262" r:id="Rb62e12ef1b7a4cc6"/>
    <p:sldId xmlns:r="http://schemas.openxmlformats.org/officeDocument/2006/relationships" id="263" r:id="R592829927b5e4067"/>
    <p:sldId xmlns:r="http://schemas.openxmlformats.org/officeDocument/2006/relationships" id="264" r:id="Rbf61a16ad53c4d02"/>
    <p:sldId xmlns:r="http://schemas.openxmlformats.org/officeDocument/2006/relationships" id="265" r:id="Rde6f97fbd77f466a"/>
    <p:sldId xmlns:r="http://schemas.openxmlformats.org/officeDocument/2006/relationships" id="266" r:id="Rbe5353bb287544de"/>
    <p:sldId xmlns:r="http://schemas.openxmlformats.org/officeDocument/2006/relationships" id="267" r:id="Rc1abbb90d9a54a03"/>
    <p:sldId xmlns:r="http://schemas.openxmlformats.org/officeDocument/2006/relationships" id="268" r:id="R420a18991fea4b11"/>
    <p:sldId xmlns:r="http://schemas.openxmlformats.org/officeDocument/2006/relationships" id="269" r:id="Rf46e04b4398d4a03"/>
    <p:sldId xmlns:r="http://schemas.openxmlformats.org/officeDocument/2006/relationships" id="270" r:id="Rf2612d1443814a40"/>
    <p:sldId xmlns:r="http://schemas.openxmlformats.org/officeDocument/2006/relationships" id="271" r:id="Rd4895d50167a4485"/>
    <p:sldId xmlns:r="http://schemas.openxmlformats.org/officeDocument/2006/relationships" id="272" r:id="Rb35a4bec96694827"/>
    <p:sldId xmlns:r="http://schemas.openxmlformats.org/officeDocument/2006/relationships" id="273" r:id="R26d67b24c6f64684"/>
    <p:sldId xmlns:r="http://schemas.openxmlformats.org/officeDocument/2006/relationships" id="274" r:id="R4a26bc49beef41e1"/>
    <p:sldId xmlns:r="http://schemas.openxmlformats.org/officeDocument/2006/relationships" id="275" r:id="Rb3e4d1f41c8846eb"/>
    <p:sldId xmlns:r="http://schemas.openxmlformats.org/officeDocument/2006/relationships" id="276" r:id="Ree990f382c624525"/>
    <p:sldId xmlns:r="http://schemas.openxmlformats.org/officeDocument/2006/relationships" id="277" r:id="R341ab9ee65de4480"/>
    <p:sldId xmlns:r="http://schemas.openxmlformats.org/officeDocument/2006/relationships" id="278" r:id="Rf773b3a8f6754680"/>
    <p:sldId xmlns:r="http://schemas.openxmlformats.org/officeDocument/2006/relationships" id="279" r:id="R19a6c83aac804b6e"/>
    <p:sldId xmlns:r="http://schemas.openxmlformats.org/officeDocument/2006/relationships" id="280" r:id="Re2b563b93fe24148"/>
    <p:sldId xmlns:r="http://schemas.openxmlformats.org/officeDocument/2006/relationships" id="281" r:id="Rc57df412ca5e4cb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276fff0036e400c" /><Relationship Type="http://schemas.openxmlformats.org/officeDocument/2006/relationships/slideMaster" Target="/ppt/slideMasters/slideMaster1.xml" Id="Rf58eecdcfdba4172" /><Relationship Type="http://schemas.openxmlformats.org/officeDocument/2006/relationships/notesMaster" Target="/ppt/notesMasters/notesMaster1.xml" Id="R404d88c83ed24908" /><Relationship Type="http://schemas.openxmlformats.org/officeDocument/2006/relationships/presProps" Target="/ppt/presProps.xml" Id="R228e9a6b307c4bff" /><Relationship Type="http://schemas.openxmlformats.org/officeDocument/2006/relationships/tableStyles" Target="/ppt/tableStyles.xml" Id="Rfacc1ed7c6004f26" /><Relationship Type="http://schemas.openxmlformats.org/officeDocument/2006/relationships/slide" Target="/ppt/slides/slide1.xml" Id="Rc36e9c13daa04016" /><Relationship Type="http://schemas.openxmlformats.org/officeDocument/2006/relationships/slide" Target="/ppt/slides/slide2.xml" Id="R333e4dedd6fe4e61" /><Relationship Type="http://schemas.openxmlformats.org/officeDocument/2006/relationships/slide" Target="/ppt/slides/slide3.xml" Id="R2651bfcdc36f4c41" /><Relationship Type="http://schemas.openxmlformats.org/officeDocument/2006/relationships/slide" Target="/ppt/slides/slide4.xml" Id="R7e9b3079abbc4fb1" /><Relationship Type="http://schemas.openxmlformats.org/officeDocument/2006/relationships/slide" Target="/ppt/slides/slide5.xml" Id="R11e70d97b49a467f" /><Relationship Type="http://schemas.openxmlformats.org/officeDocument/2006/relationships/slide" Target="/ppt/slides/slide6.xml" Id="R5e3bc84152104871" /><Relationship Type="http://schemas.openxmlformats.org/officeDocument/2006/relationships/slide" Target="/ppt/slides/slide7.xml" Id="Rb62e12ef1b7a4cc6" /><Relationship Type="http://schemas.openxmlformats.org/officeDocument/2006/relationships/slide" Target="/ppt/slides/slide8.xml" Id="R592829927b5e4067" /><Relationship Type="http://schemas.openxmlformats.org/officeDocument/2006/relationships/slide" Target="/ppt/slides/slide9.xml" Id="Rbf61a16ad53c4d02" /><Relationship Type="http://schemas.openxmlformats.org/officeDocument/2006/relationships/slide" Target="/ppt/slides/slide10.xml" Id="Rde6f97fbd77f466a" /><Relationship Type="http://schemas.openxmlformats.org/officeDocument/2006/relationships/slide" Target="/ppt/slides/slide11.xml" Id="Rbe5353bb287544de" /><Relationship Type="http://schemas.openxmlformats.org/officeDocument/2006/relationships/slide" Target="/ppt/slides/slide12.xml" Id="Rc1abbb90d9a54a03" /><Relationship Type="http://schemas.openxmlformats.org/officeDocument/2006/relationships/slide" Target="/ppt/slides/slide13.xml" Id="R420a18991fea4b11" /><Relationship Type="http://schemas.openxmlformats.org/officeDocument/2006/relationships/slide" Target="/ppt/slides/slide14.xml" Id="Rf46e04b4398d4a03" /><Relationship Type="http://schemas.openxmlformats.org/officeDocument/2006/relationships/slide" Target="/ppt/slides/slide15.xml" Id="Rf2612d1443814a40" /><Relationship Type="http://schemas.openxmlformats.org/officeDocument/2006/relationships/slide" Target="/ppt/slides/slide16.xml" Id="Rd4895d50167a4485" /><Relationship Type="http://schemas.openxmlformats.org/officeDocument/2006/relationships/slide" Target="/ppt/slides/slide17.xml" Id="Rb35a4bec96694827" /><Relationship Type="http://schemas.openxmlformats.org/officeDocument/2006/relationships/slide" Target="/ppt/slides/slide18.xml" Id="R26d67b24c6f64684" /><Relationship Type="http://schemas.openxmlformats.org/officeDocument/2006/relationships/slide" Target="/ppt/slides/slide19.xml" Id="R4a26bc49beef41e1" /><Relationship Type="http://schemas.openxmlformats.org/officeDocument/2006/relationships/slide" Target="/ppt/slides/slide20.xml" Id="Rb3e4d1f41c8846eb" /><Relationship Type="http://schemas.openxmlformats.org/officeDocument/2006/relationships/slide" Target="/ppt/slides/slide21.xml" Id="Ree990f382c624525" /><Relationship Type="http://schemas.openxmlformats.org/officeDocument/2006/relationships/slide" Target="/ppt/slides/slide22.xml" Id="R341ab9ee65de4480" /><Relationship Type="http://schemas.openxmlformats.org/officeDocument/2006/relationships/slide" Target="/ppt/slides/slide23.xml" Id="Rf773b3a8f6754680" /><Relationship Type="http://schemas.openxmlformats.org/officeDocument/2006/relationships/slide" Target="/ppt/slides/slide24.xml" Id="R19a6c83aac804b6e" /><Relationship Type="http://schemas.openxmlformats.org/officeDocument/2006/relationships/slide" Target="/ppt/slides/slide25.xml" Id="Re2b563b93fe24148" /><Relationship Type="http://schemas.openxmlformats.org/officeDocument/2006/relationships/slide" Target="/ppt/slides/slide26.xml" Id="Rc57df412ca5e4cb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b24b3b2b7b34c0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0cfdc4116924c0b" /><Relationship Type="http://schemas.openxmlformats.org/officeDocument/2006/relationships/notesMaster" Target="/ppt/notesMasters/notesMaster1.xml" Id="R1e36136f79a8420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8c3c966e27f4cd0" /><Relationship Type="http://schemas.openxmlformats.org/officeDocument/2006/relationships/notesMaster" Target="/ppt/notesMasters/notesMaster1.xml" Id="R10a360ee6e754f1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399ff3cadae4bff" /><Relationship Type="http://schemas.openxmlformats.org/officeDocument/2006/relationships/notesMaster" Target="/ppt/notesMasters/notesMaster1.xml" Id="R019a07cb4a2e4d1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cfc3148dd5b4fed" /><Relationship Type="http://schemas.openxmlformats.org/officeDocument/2006/relationships/notesMaster" Target="/ppt/notesMasters/notesMaster1.xml" Id="R25430a8ee639472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c4f4ded94434314" /><Relationship Type="http://schemas.openxmlformats.org/officeDocument/2006/relationships/notesMaster" Target="/ppt/notesMasters/notesMaster1.xml" Id="R270f0ef35922489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65594b1fc9a4ff0" /><Relationship Type="http://schemas.openxmlformats.org/officeDocument/2006/relationships/notesMaster" Target="/ppt/notesMasters/notesMaster1.xml" Id="R21fbf0d590c44ae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a18001158454f62" /><Relationship Type="http://schemas.openxmlformats.org/officeDocument/2006/relationships/notesMaster" Target="/ppt/notesMasters/notesMaster1.xml" Id="R9d49a71ce4574f1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088109c291c42ea" /><Relationship Type="http://schemas.openxmlformats.org/officeDocument/2006/relationships/notesMaster" Target="/ppt/notesMasters/notesMaster1.xml" Id="R7b069c15aac945d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0eef5e65eb44ce7" /><Relationship Type="http://schemas.openxmlformats.org/officeDocument/2006/relationships/notesMaster" Target="/ppt/notesMasters/notesMaster1.xml" Id="Re30887acddbd422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0ad302ae5704909" /><Relationship Type="http://schemas.openxmlformats.org/officeDocument/2006/relationships/notesMaster" Target="/ppt/notesMasters/notesMaster1.xml" Id="Rf17be8fa1a9d4eb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5002fa14a8f4446" /><Relationship Type="http://schemas.openxmlformats.org/officeDocument/2006/relationships/notesMaster" Target="/ppt/notesMasters/notesMaster1.xml" Id="R6afa394ff43e43d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bb16df1f94048d7" /><Relationship Type="http://schemas.openxmlformats.org/officeDocument/2006/relationships/notesMaster" Target="/ppt/notesMasters/notesMaster1.xml" Id="R6ab3c6268a984e4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fcbddb940184ca6" /><Relationship Type="http://schemas.openxmlformats.org/officeDocument/2006/relationships/notesMaster" Target="/ppt/notesMasters/notesMaster1.xml" Id="Rc475bd2793c346a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23e577792954b5f" /><Relationship Type="http://schemas.openxmlformats.org/officeDocument/2006/relationships/notesMaster" Target="/ppt/notesMasters/notesMaster1.xml" Id="Rff953a5f832d476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f10b0c2eb0c48cb" /><Relationship Type="http://schemas.openxmlformats.org/officeDocument/2006/relationships/notesMaster" Target="/ppt/notesMasters/notesMaster1.xml" Id="Radbfe600e62a4a4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15d0c58c7364cdb" /><Relationship Type="http://schemas.openxmlformats.org/officeDocument/2006/relationships/notesMaster" Target="/ppt/notesMasters/notesMaster1.xml" Id="Rac869b1c44e9419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4b27598064a4965" /><Relationship Type="http://schemas.openxmlformats.org/officeDocument/2006/relationships/notesMaster" Target="/ppt/notesMasters/notesMaster1.xml" Id="R066ea5526a474e4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d43b5aedf9f4347" /><Relationship Type="http://schemas.openxmlformats.org/officeDocument/2006/relationships/notesMaster" Target="/ppt/notesMasters/notesMaster1.xml" Id="Rb1200eb0bea2414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05c0e0182b24835" /><Relationship Type="http://schemas.openxmlformats.org/officeDocument/2006/relationships/notesMaster" Target="/ppt/notesMasters/notesMaster1.xml" Id="Rdea4e8ef43474d5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8f7f1b7b7ec4c2e" /><Relationship Type="http://schemas.openxmlformats.org/officeDocument/2006/relationships/notesMaster" Target="/ppt/notesMasters/notesMaster1.xml" Id="Rf795fe5e58cc49a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7382fcbb32045a2" /><Relationship Type="http://schemas.openxmlformats.org/officeDocument/2006/relationships/notesMaster" Target="/ppt/notesMasters/notesMaster1.xml" Id="R1d56f0cdbec44cd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52c6167eb234f2a" /><Relationship Type="http://schemas.openxmlformats.org/officeDocument/2006/relationships/notesMaster" Target="/ppt/notesMasters/notesMaster1.xml" Id="R9e7a281d0a144eb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0aa3f1f90a24418" /><Relationship Type="http://schemas.openxmlformats.org/officeDocument/2006/relationships/notesMaster" Target="/ppt/notesMasters/notesMaster1.xml" Id="Rfc20b9cd4b194f3b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3fb5a4ade4a4df1" /><Relationship Type="http://schemas.openxmlformats.org/officeDocument/2006/relationships/notesMaster" Target="/ppt/notesMasters/notesMaster1.xml" Id="R23f5b657d724407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c26ae6883104033" /><Relationship Type="http://schemas.openxmlformats.org/officeDocument/2006/relationships/notesMaster" Target="/ppt/notesMasters/notesMaster1.xml" Id="R9609bd1568ac47b3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1bc05bb47ec742e1" /><Relationship Type="http://schemas.openxmlformats.org/officeDocument/2006/relationships/notesMaster" Target="/ppt/notesMasters/notesMaster1.xml" Id="Re83de4d5374a4b7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67652f5f7884132" /><Relationship Type="http://schemas.openxmlformats.org/officeDocument/2006/relationships/image" Target="/ppt/media/image.png" Id="Rd2cd84e4eebc439b" /><Relationship Type="http://schemas.openxmlformats.org/officeDocument/2006/relationships/image" Target="/ppt/media/image2.png" Id="Rce54a2c110b2459b" /><Relationship Type="http://schemas.openxmlformats.org/officeDocument/2006/relationships/image" Target="/ppt/media/image.jpeg" Id="R0e69e8a47850495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ed8f8afeae2409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2cd84e4eebc439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e54a2c110b2459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e69e8a47850495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bf99069e8a44d5c" /><Relationship Type="http://schemas.openxmlformats.org/officeDocument/2006/relationships/slideLayout" Target="/ppt/slideLayouts/slideLayout1.xml" Id="Rc87886fd3ce1402d" /><Relationship Type="http://schemas.openxmlformats.org/officeDocument/2006/relationships/slideLayout" Target="/ppt/slideLayouts/slideLayout2.xml" Id="Ra1d977f0785b470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87886fd3ce1402d"/>
    <p:sldLayoutId xmlns:r="http://schemas.openxmlformats.org/officeDocument/2006/relationships" id="2147483650" r:id="Ra1d977f0785b470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a2543d8e66486c" /><Relationship Type="http://schemas.openxmlformats.org/officeDocument/2006/relationships/notesSlide" Target="/ppt/notesSlides/notesSlide1.xml" Id="R2c22edbd5eac442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4fd369554a4b83" /><Relationship Type="http://schemas.openxmlformats.org/officeDocument/2006/relationships/notesSlide" Target="/ppt/notesSlides/notesSlide2.xml" Id="R077d5be995f4469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236c59e5f04710" /><Relationship Type="http://schemas.openxmlformats.org/officeDocument/2006/relationships/notesSlide" Target="/ppt/notesSlides/notesSlide3.xml" Id="R77e1697fdf424ca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903e6e8a9d4894" /><Relationship Type="http://schemas.openxmlformats.org/officeDocument/2006/relationships/notesSlide" Target="/ppt/notesSlides/notesSlide4.xml" Id="R1d0337c8f52e4b4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80dcadb7d34d3d" /><Relationship Type="http://schemas.openxmlformats.org/officeDocument/2006/relationships/notesSlide" Target="/ppt/notesSlides/notesSlide5.xml" Id="R5f93cb5540984c4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d557eabdc44624" /><Relationship Type="http://schemas.openxmlformats.org/officeDocument/2006/relationships/notesSlide" Target="/ppt/notesSlides/notesSlide6.xml" Id="R29dde6392ca74c9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7940c54f1a4d79" /><Relationship Type="http://schemas.openxmlformats.org/officeDocument/2006/relationships/notesSlide" Target="/ppt/notesSlides/notesSlide7.xml" Id="Rb2ee25542382482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def298a7624fb2" /><Relationship Type="http://schemas.openxmlformats.org/officeDocument/2006/relationships/notesSlide" Target="/ppt/notesSlides/notesSlide8.xml" Id="R490e190b4d574ae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856b837b3e44a1" /><Relationship Type="http://schemas.openxmlformats.org/officeDocument/2006/relationships/notesSlide" Target="/ppt/notesSlides/notesSlide9.xml" Id="R03836ef6d60e458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4d89539e70481a" /><Relationship Type="http://schemas.openxmlformats.org/officeDocument/2006/relationships/notesSlide" Target="/ppt/notesSlides/notesSlide10.xml" Id="R5e60205d031646e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a07ea2aad24a82" /><Relationship Type="http://schemas.openxmlformats.org/officeDocument/2006/relationships/notesSlide" Target="/ppt/notesSlides/notesSlide11.xml" Id="R651c0fb1ed2d400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dfb5654cad4376" /><Relationship Type="http://schemas.openxmlformats.org/officeDocument/2006/relationships/notesSlide" Target="/ppt/notesSlides/notesSlide12.xml" Id="R90c9d9ce03184f8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51af5d1c9b4725" /><Relationship Type="http://schemas.openxmlformats.org/officeDocument/2006/relationships/notesSlide" Target="/ppt/notesSlides/notesSlide13.xml" Id="R904e112575df432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43a4370bc048c4" /><Relationship Type="http://schemas.openxmlformats.org/officeDocument/2006/relationships/notesSlide" Target="/ppt/notesSlides/notesSlide14.xml" Id="Ra5a60a5675cd40b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8601905faf4494" /><Relationship Type="http://schemas.openxmlformats.org/officeDocument/2006/relationships/notesSlide" Target="/ppt/notesSlides/notesSlide15.xml" Id="Rabd482045f5c4e8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c21bf515bc411a" /><Relationship Type="http://schemas.openxmlformats.org/officeDocument/2006/relationships/notesSlide" Target="/ppt/notesSlides/notesSlide16.xml" Id="R50ca249230b9435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5beb5d32a94926" /><Relationship Type="http://schemas.openxmlformats.org/officeDocument/2006/relationships/notesSlide" Target="/ppt/notesSlides/notesSlide17.xml" Id="Rb9c5457d814546e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f4679ef57c4b26" /><Relationship Type="http://schemas.openxmlformats.org/officeDocument/2006/relationships/notesSlide" Target="/ppt/notesSlides/notesSlide18.xml" Id="Rda526130bc8348e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2cea8158904a00" /><Relationship Type="http://schemas.openxmlformats.org/officeDocument/2006/relationships/notesSlide" Target="/ppt/notesSlides/notesSlide19.xml" Id="R77b51ad3c7154e4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ee8dbf7f3642ac" /><Relationship Type="http://schemas.openxmlformats.org/officeDocument/2006/relationships/notesSlide" Target="/ppt/notesSlides/notesSlide20.xml" Id="R3418ebcd5a74432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7ab2c6f06c4d6a" /><Relationship Type="http://schemas.openxmlformats.org/officeDocument/2006/relationships/notesSlide" Target="/ppt/notesSlides/notesSlide21.xml" Id="Rf0f2b51d1eb64d6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07855475b54ab1" /><Relationship Type="http://schemas.openxmlformats.org/officeDocument/2006/relationships/notesSlide" Target="/ppt/notesSlides/notesSlide22.xml" Id="R11e6e95797bb4f1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21f9692c3449c6" /><Relationship Type="http://schemas.openxmlformats.org/officeDocument/2006/relationships/notesSlide" Target="/ppt/notesSlides/notesSlide23.xml" Id="R527c0df929a14d4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c219d3db40465f" /><Relationship Type="http://schemas.openxmlformats.org/officeDocument/2006/relationships/notesSlide" Target="/ppt/notesSlides/notesSlide24.xml" Id="R47c5cef02aaa464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9e05294ef24ebd" /><Relationship Type="http://schemas.openxmlformats.org/officeDocument/2006/relationships/notesSlide" Target="/ppt/notesSlides/notesSlide25.xml" Id="Red2532a5ef8d465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e8f51c08af4666" /><Relationship Type="http://schemas.openxmlformats.org/officeDocument/2006/relationships/notesSlide" Target="/ppt/notesSlides/notesSlide26.xml" Id="Ra1988d2953c242b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希伯來書第13章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Hebrews 13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  |  Hebrews 13:1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你們務要常存弟兄相愛的心。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brotherly love continue.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13:2  |  Hebrews 13:2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不可忘記用愛心接待客旅；因為曾有接待客旅的，不知不覺就接待了天使。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forgetful to entertain strangers: for thereby some have entertained angels unawares.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13:3  |  Hebrews 13:3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你們要記念被捆綁的人，好像與他們同受捆綁；也要記念遭苦害的人，想到自己也在肉身之內。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them that are in bonds, as bound with them; and them which suffer adversity, as being yourselves also in the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13:4  |  Hebrews 13:4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婚姻，人人都當尊重，床也不可污穢；因為苟合行淫的人，神必要審判。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Marriage is honourable in all, and the bed undefiled: but whoremongers and adulterers God will judge.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13:5  |  Hebrews 13:5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你們存心不可貪愛錢財，要以自己所有的為足；因為主曾說：「我總不撇下你，也不丟棄你。」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your conversation be without covetousness; and be content with such things as ye have: for he hath said, I will never leave thee, nor forsake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13:6  |  Hebrews 13:6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所以我們可以放膽說： 主是幫助我的，我必不懼怕； 人能把我怎麼樣呢？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we may boldly say, The Lord is my helper, and I will not fear what man shall do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13:7  |  Hebrews 13:7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從前引導你們、傳神之道給你們的人，你們要想念他們，效法他們的信心，留心看他們為人的結局。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them which have the rule over you, who have spoken unto you the word of God: whose faith follow, considering the end of their conversation.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13:8  |  Hebrews 13:8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耶穌基督昨日、今日、一直到永遠，是一樣的。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Christ the same yesterday, and to day, and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13:9  |  Hebrews 13:9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你們不要被那諸般怪異的教訓勾引了去；因為人心靠恩得堅固才是好的，並不是靠飲食。那在飲食上專心的從來沒有得着益處。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carried about with divers and strange doctrines. For it is a good thing that the heart be established with grace; not with meats, which have not profited them that have been occupied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13:10  |  Hebrews 13:10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我們有一祭壇，上面的祭物是那些在帳幕中供職的人不可同吃的。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an altar, whereof they have no right to eat which serve the tabernacle.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13:11  |  Hebrews 13:11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原來牲畜的血被大祭司帶入聖所作贖罪祭；牲畜的身子被燒在營外。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bodies of those beasts, whose blood is brought into the sanctuary by the high priest for sin, are burned without the camp.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13:12  |  Hebrews 13:12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所以，耶穌要用自己的血叫百姓成聖，也就在城門外受苦。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Jesus also, that he might sanctify the people with his own blood, suffered without the gate.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13:13  |  Hebrews 13:13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這樣，我們也當出到營外，就了他去，忍受他所受的凌辱。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go forth therefore unto him without the camp, bearing his reproach.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13:14  |  Hebrews 13:14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我們在這裏本沒有常存的城，乃是尋求那將來的城。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here have we no continuing city, but we seek one to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13:15  |  Hebrews 13:15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我們應當靠着耶穌，常常以頌讚為祭獻給神，這就是那承認主名之人嘴唇的果子。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him therefore let us offer the sacrifice of praise to God continually, that is, the fruit of our lips giving thanks to his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13:16  |  Hebrews 13:16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只是不可忘記行善和捐輸的事，因為這樣的祭是神所喜悅的。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to do good and to communicate forget not: for with such sacrifices God is well pleased.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13:17  |  Hebrews 13:17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你們要依從那些引導你們的，且要順服；因他們為你們的靈魂時刻警醒，好像那將來交帳的人。你們要使他們交的時候有快樂，不致憂愁；若憂愁就與你們無益了。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Obey them that have the rule over you, and submit yourselves: for they watch for your souls, as they that must give account, that they may do it with joy, and not with grief: for that is unprofitable for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13:18  |  Hebrews 13:18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請你們為我們禱告，因我們自覺良心無虧，願意凡事按正道而行。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Pray for us: for we trust we have a good conscience, in all things willing to live honestly.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13:19  |  Hebrews 13:19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我更求你們為我禱告，使我快些回到你們那裏去。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beseech you the rather to do this, that I may be restored to you the sooner.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13:20  |  Hebrews 13:20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但願賜平安的神，就是那憑永約之血、使群羊的大牧人－我主耶穌從死裏復活的神，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God of peace, that brought again from the dead our Lord Jesus, that great shepherd of the sheep, through the blood of the everlasting covenant,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13:21  |  Hebrews 13:21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在各樣善事上成全你們，叫你們遵行他的旨意；又藉着耶穌基督在你們心裏行他所喜悅的事。願榮耀歸給他，直到永永遠遠。阿們！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you perfect in every good work to do his will, working in you that which is wellpleasing in his sight, through Jesus Christ; to whom be glory for ever and ever.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13:22  |  Hebrews 13:22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弟兄們，我略略寫信給你們，望你們聽我勸勉的話。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beseech you, brethren, suffer the word of exhortation: for I have written a letter unto you in few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13:23  |  Hebrews 13:23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你們該知道，我們的兄弟提摩太已經釋放了；他若快來，我必同他去見你們。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that our brother Timothy is set at liberty; with whom, if he come shortly, I will see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13:24  |  Hebrews 13:24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請你們問引導你們的諸位和眾聖徒安。從意大利來的人也問你們安。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Salute all them that have the rule over you, and all the saints. They of Italy salute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13:25  |  Hebrews 13:25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願恩惠[常]與你們眾人同在。阿們！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Grace be with you all.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2026-08-26T14:57:26.9050000Z</dcterms:created>
  <dcterms:modified xsi:type="dcterms:W3CDTF">2026-08-26T14:57:26.9050000Z</dcterms:modified>
</coreProperties>
</file>