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96a62aeab904fc1" /><Relationship Type="http://schemas.openxmlformats.org/officeDocument/2006/relationships/extended-properties" Target="/docProps/app.xml" Id="R7d76ac579da94bfb" /><Relationship Type="http://schemas.openxmlformats.org/officeDocument/2006/relationships/officeDocument" Target="/ppt/presentation.xml" Id="R42e4c66139b943e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e62a007866a4162"/>
  </p:sldMasterIdLst>
  <p:notesMasterIdLst>
    <p:notesMasterId xmlns:r="http://schemas.openxmlformats.org/officeDocument/2006/relationships" r:id="Rd144ab83b8534687"/>
  </p:notesMasterIdLst>
  <p:sldIdLst>
    <p:sldId xmlns:r="http://schemas.openxmlformats.org/officeDocument/2006/relationships" id="256" r:id="Rfb21f1e25ca043bf"/>
    <p:sldId xmlns:r="http://schemas.openxmlformats.org/officeDocument/2006/relationships" id="257" r:id="Rf7a0f22c5a5f47e7"/>
    <p:sldId xmlns:r="http://schemas.openxmlformats.org/officeDocument/2006/relationships" id="258" r:id="R2d645b9f4b144c86"/>
    <p:sldId xmlns:r="http://schemas.openxmlformats.org/officeDocument/2006/relationships" id="259" r:id="Rb1323ae7bcb147e5"/>
    <p:sldId xmlns:r="http://schemas.openxmlformats.org/officeDocument/2006/relationships" id="260" r:id="Rf081e77d896d4c1d"/>
    <p:sldId xmlns:r="http://schemas.openxmlformats.org/officeDocument/2006/relationships" id="261" r:id="R7e7c0679b99048d3"/>
    <p:sldId xmlns:r="http://schemas.openxmlformats.org/officeDocument/2006/relationships" id="262" r:id="Rc2165309b1bc475e"/>
    <p:sldId xmlns:r="http://schemas.openxmlformats.org/officeDocument/2006/relationships" id="263" r:id="R21a02e44cb184188"/>
    <p:sldId xmlns:r="http://schemas.openxmlformats.org/officeDocument/2006/relationships" id="264" r:id="R346e7ae18f084a93"/>
    <p:sldId xmlns:r="http://schemas.openxmlformats.org/officeDocument/2006/relationships" id="265" r:id="R7060547ff7834e8e"/>
    <p:sldId xmlns:r="http://schemas.openxmlformats.org/officeDocument/2006/relationships" id="266" r:id="R4d1294c910ee41a2"/>
    <p:sldId xmlns:r="http://schemas.openxmlformats.org/officeDocument/2006/relationships" id="267" r:id="R855bbaaa9aca4996"/>
    <p:sldId xmlns:r="http://schemas.openxmlformats.org/officeDocument/2006/relationships" id="268" r:id="Rae63919520524e03"/>
    <p:sldId xmlns:r="http://schemas.openxmlformats.org/officeDocument/2006/relationships" id="269" r:id="R5711b13f182b4548"/>
    <p:sldId xmlns:r="http://schemas.openxmlformats.org/officeDocument/2006/relationships" id="270" r:id="R96eced32689e4cdc"/>
    <p:sldId xmlns:r="http://schemas.openxmlformats.org/officeDocument/2006/relationships" id="271" r:id="R91209d238e284c70"/>
    <p:sldId xmlns:r="http://schemas.openxmlformats.org/officeDocument/2006/relationships" id="272" r:id="R24da5c804dc2432c"/>
    <p:sldId xmlns:r="http://schemas.openxmlformats.org/officeDocument/2006/relationships" id="273" r:id="Rfa11ea57bf304705"/>
    <p:sldId xmlns:r="http://schemas.openxmlformats.org/officeDocument/2006/relationships" id="274" r:id="Rbbf380f1f0ab4d03"/>
    <p:sldId xmlns:r="http://schemas.openxmlformats.org/officeDocument/2006/relationships" id="275" r:id="R3780b4c67bc248f4"/>
    <p:sldId xmlns:r="http://schemas.openxmlformats.org/officeDocument/2006/relationships" id="276" r:id="R71cda77835314967"/>
    <p:sldId xmlns:r="http://schemas.openxmlformats.org/officeDocument/2006/relationships" id="277" r:id="R0529050e52aa4f8a"/>
    <p:sldId xmlns:r="http://schemas.openxmlformats.org/officeDocument/2006/relationships" id="278" r:id="R39af7d94bbe54349"/>
    <p:sldId xmlns:r="http://schemas.openxmlformats.org/officeDocument/2006/relationships" id="279" r:id="R2f1a99babd86421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3dfb28611904a51" /><Relationship Type="http://schemas.openxmlformats.org/officeDocument/2006/relationships/slideMaster" Target="/ppt/slideMasters/slideMaster1.xml" Id="Rce62a007866a4162" /><Relationship Type="http://schemas.openxmlformats.org/officeDocument/2006/relationships/notesMaster" Target="/ppt/notesMasters/notesMaster1.xml" Id="Rd144ab83b8534687" /><Relationship Type="http://schemas.openxmlformats.org/officeDocument/2006/relationships/presProps" Target="/ppt/presProps.xml" Id="Ra5ed4df714a341c0" /><Relationship Type="http://schemas.openxmlformats.org/officeDocument/2006/relationships/tableStyles" Target="/ppt/tableStyles.xml" Id="Rd9a5228051674928" /><Relationship Type="http://schemas.openxmlformats.org/officeDocument/2006/relationships/slide" Target="/ppt/slides/slide1.xml" Id="Rfb21f1e25ca043bf" /><Relationship Type="http://schemas.openxmlformats.org/officeDocument/2006/relationships/slide" Target="/ppt/slides/slide2.xml" Id="Rf7a0f22c5a5f47e7" /><Relationship Type="http://schemas.openxmlformats.org/officeDocument/2006/relationships/slide" Target="/ppt/slides/slide3.xml" Id="R2d645b9f4b144c86" /><Relationship Type="http://schemas.openxmlformats.org/officeDocument/2006/relationships/slide" Target="/ppt/slides/slide4.xml" Id="Rb1323ae7bcb147e5" /><Relationship Type="http://schemas.openxmlformats.org/officeDocument/2006/relationships/slide" Target="/ppt/slides/slide5.xml" Id="Rf081e77d896d4c1d" /><Relationship Type="http://schemas.openxmlformats.org/officeDocument/2006/relationships/slide" Target="/ppt/slides/slide6.xml" Id="R7e7c0679b99048d3" /><Relationship Type="http://schemas.openxmlformats.org/officeDocument/2006/relationships/slide" Target="/ppt/slides/slide7.xml" Id="Rc2165309b1bc475e" /><Relationship Type="http://schemas.openxmlformats.org/officeDocument/2006/relationships/slide" Target="/ppt/slides/slide8.xml" Id="R21a02e44cb184188" /><Relationship Type="http://schemas.openxmlformats.org/officeDocument/2006/relationships/slide" Target="/ppt/slides/slide9.xml" Id="R346e7ae18f084a93" /><Relationship Type="http://schemas.openxmlformats.org/officeDocument/2006/relationships/slide" Target="/ppt/slides/slide10.xml" Id="R7060547ff7834e8e" /><Relationship Type="http://schemas.openxmlformats.org/officeDocument/2006/relationships/slide" Target="/ppt/slides/slide11.xml" Id="R4d1294c910ee41a2" /><Relationship Type="http://schemas.openxmlformats.org/officeDocument/2006/relationships/slide" Target="/ppt/slides/slide12.xml" Id="R855bbaaa9aca4996" /><Relationship Type="http://schemas.openxmlformats.org/officeDocument/2006/relationships/slide" Target="/ppt/slides/slide13.xml" Id="Rae63919520524e03" /><Relationship Type="http://schemas.openxmlformats.org/officeDocument/2006/relationships/slide" Target="/ppt/slides/slide14.xml" Id="R5711b13f182b4548" /><Relationship Type="http://schemas.openxmlformats.org/officeDocument/2006/relationships/slide" Target="/ppt/slides/slide15.xml" Id="R96eced32689e4cdc" /><Relationship Type="http://schemas.openxmlformats.org/officeDocument/2006/relationships/slide" Target="/ppt/slides/slide16.xml" Id="R91209d238e284c70" /><Relationship Type="http://schemas.openxmlformats.org/officeDocument/2006/relationships/slide" Target="/ppt/slides/slide17.xml" Id="R24da5c804dc2432c" /><Relationship Type="http://schemas.openxmlformats.org/officeDocument/2006/relationships/slide" Target="/ppt/slides/slide18.xml" Id="Rfa11ea57bf304705" /><Relationship Type="http://schemas.openxmlformats.org/officeDocument/2006/relationships/slide" Target="/ppt/slides/slide19.xml" Id="Rbbf380f1f0ab4d03" /><Relationship Type="http://schemas.openxmlformats.org/officeDocument/2006/relationships/slide" Target="/ppt/slides/slide20.xml" Id="R3780b4c67bc248f4" /><Relationship Type="http://schemas.openxmlformats.org/officeDocument/2006/relationships/slide" Target="/ppt/slides/slide21.xml" Id="R71cda77835314967" /><Relationship Type="http://schemas.openxmlformats.org/officeDocument/2006/relationships/slide" Target="/ppt/slides/slide22.xml" Id="R0529050e52aa4f8a" /><Relationship Type="http://schemas.openxmlformats.org/officeDocument/2006/relationships/slide" Target="/ppt/slides/slide23.xml" Id="R39af7d94bbe54349" /><Relationship Type="http://schemas.openxmlformats.org/officeDocument/2006/relationships/slide" Target="/ppt/slides/slide24.xml" Id="R2f1a99babd86421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015be6994ef41a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5a52b7e0ed54deb" /><Relationship Type="http://schemas.openxmlformats.org/officeDocument/2006/relationships/notesMaster" Target="/ppt/notesMasters/notesMaster1.xml" Id="R25071dd797a0403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49fa839088945ea" /><Relationship Type="http://schemas.openxmlformats.org/officeDocument/2006/relationships/notesMaster" Target="/ppt/notesMasters/notesMaster1.xml" Id="R4c4570943cec4ed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3ba1d4d18c84e7a" /><Relationship Type="http://schemas.openxmlformats.org/officeDocument/2006/relationships/notesMaster" Target="/ppt/notesMasters/notesMaster1.xml" Id="R7046e4daf2584d0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eaa7c6226a34bee" /><Relationship Type="http://schemas.openxmlformats.org/officeDocument/2006/relationships/notesMaster" Target="/ppt/notesMasters/notesMaster1.xml" Id="Rc3be52ab4c35429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823a7b3f8c94987" /><Relationship Type="http://schemas.openxmlformats.org/officeDocument/2006/relationships/notesMaster" Target="/ppt/notesMasters/notesMaster1.xml" Id="Rdfc0c2bdaebe450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a8f27d01b93432b" /><Relationship Type="http://schemas.openxmlformats.org/officeDocument/2006/relationships/notesMaster" Target="/ppt/notesMasters/notesMaster1.xml" Id="R5f87ba573d904f6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8b799dab2bf46fa" /><Relationship Type="http://schemas.openxmlformats.org/officeDocument/2006/relationships/notesMaster" Target="/ppt/notesMasters/notesMaster1.xml" Id="Rc134fe9fa34d4f9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88e2c566bc74629" /><Relationship Type="http://schemas.openxmlformats.org/officeDocument/2006/relationships/notesMaster" Target="/ppt/notesMasters/notesMaster1.xml" Id="R4d138045937a4cc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47ba3b2449b4d32" /><Relationship Type="http://schemas.openxmlformats.org/officeDocument/2006/relationships/notesMaster" Target="/ppt/notesMasters/notesMaster1.xml" Id="Rcb6dbb9bd437425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871417d56584ff1" /><Relationship Type="http://schemas.openxmlformats.org/officeDocument/2006/relationships/notesMaster" Target="/ppt/notesMasters/notesMaster1.xml" Id="R324e85bed1a449e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f8050aea3cf4b43" /><Relationship Type="http://schemas.openxmlformats.org/officeDocument/2006/relationships/notesMaster" Target="/ppt/notesMasters/notesMaster1.xml" Id="R8189af13dbe94b8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55fe182453b411e" /><Relationship Type="http://schemas.openxmlformats.org/officeDocument/2006/relationships/notesMaster" Target="/ppt/notesMasters/notesMaster1.xml" Id="Rcc307ec5d0a643d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e54c24bdbe347a9" /><Relationship Type="http://schemas.openxmlformats.org/officeDocument/2006/relationships/notesMaster" Target="/ppt/notesMasters/notesMaster1.xml" Id="R0439c972bd8e4c1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4a90541fa534118" /><Relationship Type="http://schemas.openxmlformats.org/officeDocument/2006/relationships/notesMaster" Target="/ppt/notesMasters/notesMaster1.xml" Id="R34d172b01adc4aa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8669395197f4f56" /><Relationship Type="http://schemas.openxmlformats.org/officeDocument/2006/relationships/notesMaster" Target="/ppt/notesMasters/notesMaster1.xml" Id="Rd1808b1840ca4a3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ef2aae55955443b" /><Relationship Type="http://schemas.openxmlformats.org/officeDocument/2006/relationships/notesMaster" Target="/ppt/notesMasters/notesMaster1.xml" Id="Rd799de20a4064d8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5ec4ec98ab24c58" /><Relationship Type="http://schemas.openxmlformats.org/officeDocument/2006/relationships/notesMaster" Target="/ppt/notesMasters/notesMaster1.xml" Id="Ref8c85e79c24431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a0d6e04616e4f4e" /><Relationship Type="http://schemas.openxmlformats.org/officeDocument/2006/relationships/notesMaster" Target="/ppt/notesMasters/notesMaster1.xml" Id="R7fe8c31f3cb04e5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4642aa11dcd474b" /><Relationship Type="http://schemas.openxmlformats.org/officeDocument/2006/relationships/notesMaster" Target="/ppt/notesMasters/notesMaster1.xml" Id="R7122149ca89c4d3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bc1f2d471be4c3c" /><Relationship Type="http://schemas.openxmlformats.org/officeDocument/2006/relationships/notesMaster" Target="/ppt/notesMasters/notesMaster1.xml" Id="R62f51ef85e6c4d6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cb766b7c64b43c0" /><Relationship Type="http://schemas.openxmlformats.org/officeDocument/2006/relationships/notesMaster" Target="/ppt/notesMasters/notesMaster1.xml" Id="R6b039b17761a423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33ef296ef964d63" /><Relationship Type="http://schemas.openxmlformats.org/officeDocument/2006/relationships/notesMaster" Target="/ppt/notesMasters/notesMaster1.xml" Id="R6d867771104f4b5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135b9ac8e3f4ce7" /><Relationship Type="http://schemas.openxmlformats.org/officeDocument/2006/relationships/notesMaster" Target="/ppt/notesMasters/notesMaster1.xml" Id="Rc14803f4089d473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ff7fb397ffe43ef" /><Relationship Type="http://schemas.openxmlformats.org/officeDocument/2006/relationships/notesMaster" Target="/ppt/notesMasters/notesMaster1.xml" Id="R06b6f0a89f6445b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acc29231754cd0" /><Relationship Type="http://schemas.openxmlformats.org/officeDocument/2006/relationships/image" Target="/ppt/media/image.png" Id="Ree7b90652fe945eb" /><Relationship Type="http://schemas.openxmlformats.org/officeDocument/2006/relationships/image" Target="/ppt/media/image2.png" Id="R5254073dfcc8400c" /><Relationship Type="http://schemas.openxmlformats.org/officeDocument/2006/relationships/image" Target="/ppt/media/image.jpeg" Id="Rc52cfac25b524b8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368544d497438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e7b90652fe945e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5254073dfcc8400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2cfac25b524b8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582318624c340f0" /><Relationship Type="http://schemas.openxmlformats.org/officeDocument/2006/relationships/slideLayout" Target="/ppt/slideLayouts/slideLayout1.xml" Id="Rcdbc52fe6f3140f0" /><Relationship Type="http://schemas.openxmlformats.org/officeDocument/2006/relationships/slideLayout" Target="/ppt/slideLayouts/slideLayout2.xml" Id="R310eb70fcabd497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dbc52fe6f3140f0"/>
    <p:sldLayoutId xmlns:r="http://schemas.openxmlformats.org/officeDocument/2006/relationships" id="2147483650" r:id="R310eb70fcabd497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dd2df1cdef4a3e" /><Relationship Type="http://schemas.openxmlformats.org/officeDocument/2006/relationships/notesSlide" Target="/ppt/notesSlides/notesSlide1.xml" Id="R5ed1d6f576f944f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f485a05f554bea" /><Relationship Type="http://schemas.openxmlformats.org/officeDocument/2006/relationships/notesSlide" Target="/ppt/notesSlides/notesSlide2.xml" Id="Rd209f310ac1a4de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c74120f6364e91" /><Relationship Type="http://schemas.openxmlformats.org/officeDocument/2006/relationships/notesSlide" Target="/ppt/notesSlides/notesSlide3.xml" Id="Rfc25a5ba1fa44f0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50564868224861" /><Relationship Type="http://schemas.openxmlformats.org/officeDocument/2006/relationships/notesSlide" Target="/ppt/notesSlides/notesSlide4.xml" Id="R9e525a8a46fb42b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4fa7f18c054e5c" /><Relationship Type="http://schemas.openxmlformats.org/officeDocument/2006/relationships/notesSlide" Target="/ppt/notesSlides/notesSlide5.xml" Id="R370a0d4e93d44d4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11881d068c42d1" /><Relationship Type="http://schemas.openxmlformats.org/officeDocument/2006/relationships/notesSlide" Target="/ppt/notesSlides/notesSlide6.xml" Id="R4cac56d942de4af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c3e3eb37ef4de5" /><Relationship Type="http://schemas.openxmlformats.org/officeDocument/2006/relationships/notesSlide" Target="/ppt/notesSlides/notesSlide7.xml" Id="R1e5b6e36870849a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a86e8af9504a86" /><Relationship Type="http://schemas.openxmlformats.org/officeDocument/2006/relationships/notesSlide" Target="/ppt/notesSlides/notesSlide8.xml" Id="R3a6b8cd8eae448c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84ea3cb3aa461d" /><Relationship Type="http://schemas.openxmlformats.org/officeDocument/2006/relationships/notesSlide" Target="/ppt/notesSlides/notesSlide9.xml" Id="R13cb967569464ad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2ce03e12b04d61" /><Relationship Type="http://schemas.openxmlformats.org/officeDocument/2006/relationships/notesSlide" Target="/ppt/notesSlides/notesSlide10.xml" Id="R543df017fdcb4be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4e87f4b7084425" /><Relationship Type="http://schemas.openxmlformats.org/officeDocument/2006/relationships/notesSlide" Target="/ppt/notesSlides/notesSlide11.xml" Id="R06426e585717483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94d9aac6cb447b" /><Relationship Type="http://schemas.openxmlformats.org/officeDocument/2006/relationships/notesSlide" Target="/ppt/notesSlides/notesSlide12.xml" Id="Rf375f67e8d45400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ccd84e43694e16" /><Relationship Type="http://schemas.openxmlformats.org/officeDocument/2006/relationships/notesSlide" Target="/ppt/notesSlides/notesSlide13.xml" Id="R2826d6a562c9474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c3a16cd7394250" /><Relationship Type="http://schemas.openxmlformats.org/officeDocument/2006/relationships/notesSlide" Target="/ppt/notesSlides/notesSlide14.xml" Id="R51b9cbd7ac5a41a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d75ad274be4be0" /><Relationship Type="http://schemas.openxmlformats.org/officeDocument/2006/relationships/notesSlide" Target="/ppt/notesSlides/notesSlide15.xml" Id="R17beed80bc8c403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9b951c9aec497c" /><Relationship Type="http://schemas.openxmlformats.org/officeDocument/2006/relationships/notesSlide" Target="/ppt/notesSlides/notesSlide16.xml" Id="R53fe6df1d36b481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6216d0b5364c2d" /><Relationship Type="http://schemas.openxmlformats.org/officeDocument/2006/relationships/notesSlide" Target="/ppt/notesSlides/notesSlide17.xml" Id="R1f0cfd32805d4a9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6ee286538d4c2e" /><Relationship Type="http://schemas.openxmlformats.org/officeDocument/2006/relationships/notesSlide" Target="/ppt/notesSlides/notesSlide18.xml" Id="R8ec571083e1e406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1f08465f704649" /><Relationship Type="http://schemas.openxmlformats.org/officeDocument/2006/relationships/notesSlide" Target="/ppt/notesSlides/notesSlide19.xml" Id="Rd044a68716a04dd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7e8508464848af" /><Relationship Type="http://schemas.openxmlformats.org/officeDocument/2006/relationships/notesSlide" Target="/ppt/notesSlides/notesSlide20.xml" Id="R4bf00cc682244d3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366cdc0242457e" /><Relationship Type="http://schemas.openxmlformats.org/officeDocument/2006/relationships/notesSlide" Target="/ppt/notesSlides/notesSlide21.xml" Id="R7e55380510f0432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ddf441e8fb41ba" /><Relationship Type="http://schemas.openxmlformats.org/officeDocument/2006/relationships/notesSlide" Target="/ppt/notesSlides/notesSlide22.xml" Id="R00a3ca70ebea49d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daba7c7a5549e1" /><Relationship Type="http://schemas.openxmlformats.org/officeDocument/2006/relationships/notesSlide" Target="/ppt/notesSlides/notesSlide23.xml" Id="R29cb8bd241dc4ed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669e69aa2a48eb" /><Relationship Type="http://schemas.openxmlformats.org/officeDocument/2006/relationships/notesSlide" Target="/ppt/notesSlides/notesSlide24.xml" Id="R0fcc9a9ac3484bc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民數記第9章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Numbers 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9:1  |  Numbers 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以色列人出埃及地以後，第二年正月，耶和華在西奈的曠野吩咐摩西說：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spake unto Moses in the wilderness of Sinai, in the first month of the second year after they were come out of the land of Egypt,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9:2  |  Numbers 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「以色列人應當在所定的日期守逾越節，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children of Israel also keep the passover at his appointed season.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9:3  |  Numbers 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就是本月十四日黃昏的時候，你們要在所定的日期守這節，要按這節的律例典章而守。」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fourteenth day of this month, at even, ye shall keep it in his appointed season: according to all the rites of it, and according to all the ceremonies thereof, shall ye keep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9:4  |  Numbers 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於是摩西吩咐以色列人守逾越節。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Moses spake unto the children of Israel, that they should keep the passover.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9:5  |  Numbers 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他們就在西奈的曠野，正月十四日黃昏的時候，守逾越節。凡耶和華所吩咐摩西的，以色列人都照樣行了。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kept the passover on the fourteenth day of the first month at even in the wilderness of Sinai: according to all that the LORD commanded Moses, so did the children of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9:6  |  Numbers 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有幾個人因死屍而不潔淨，不能在那日守逾越節。當日他們到摩西、亞倫面前，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there were certain men, who were defiled by the dead body of a man, that they could not keep the passover on that day: and they came before Moses and before Aaron on that day: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9:7  |  Numbers 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說：「我們雖因死屍而不潔淨，為何被阻止、不得同以色列人在所定的日期獻耶和華的供物呢？」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those men said unto him, We are defiled by the dead body of a man: wherefore are we kept back, that we may not offer an offering of the LORD in his appointed season among the children of Israel?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9:8  |  Numbers 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摩西對他們說：「你們暫且等候，我可以去聽耶和華指着你們是怎樣吩咐的。」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Moses said unto them, Stand still, and I will hear what the LORD will command concerning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9:9  |  Numbers 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耶和華對摩西說：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spake unto Moses,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9:10  |  Numbers 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「你曉諭以色列人說：你們和你們後代中，若有人因死屍而不潔淨，或在遠方行路，還要向耶和華守逾越節。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Speak unto the children of Israel, saying, If any man of you or of your posterity shall be unclean by reason of a dead body, or be in a journey afar off, yet he shall keep the passover unto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9:11  |  Numbers 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他們要在二月十四日黃昏的時候，守逾越節。要用無酵餅與苦菜，和逾越節[的羊羔]同吃。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fourteenth day of the second month at even they shall keep it, and eat it with unleavened bread and bitter herbs.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9:12  |  Numbers 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一點不可留到早晨；羊羔的骨頭一根也不可折斷。他們要照逾越節的一切律例而守。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leave none of it unto the morning, nor break any bone of it: according to all the ordinances of the passover they shall keep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9:13  |  Numbers 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那潔淨而不行路的人若推辭不守逾越節，那人要從民中剪除；因為他在所定的日期不獻耶和華的供物，應該擔當他的罪。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man that is clean, and is not in a journey, and forbeareth to keep the passover, even the same soul shall be cut off from among his people: because he brought not the offering of the LORD in his appointed season, that man shall bear his sin.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9:14  |  Numbers 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若有外人寄居在你們中間，願意向耶和華守逾越節，他要照逾越節的律例典章行，不管是寄居的是本地人，同歸一例。」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a stranger shall sojourn among you, and will keep the passover unto the LORD; according to the ordinance of the passover, and according to the manner thereof, so shall he do: ye shall have one ordinance, both for the stranger, and for him that was born in the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9:15  |  Numbers 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立起帳幕的那日，有雲彩遮蓋帳幕，就是法[櫃]的帳幕；從晚上到早晨，雲彩在其上，形狀如火。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on the day that the tabernacle was reared up the cloud covered the tabernacle, namely, the tent of the testimony: and at even there was upon the tabernacle as it were the appearance of fire, until the morning.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9:16  |  Numbers 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常是這樣，雲彩遮蓋帳幕，夜間形狀如火。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it was alway: the cloud covered it by day, and the appearance of fire by night.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9:17  |  Numbers 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雲彩幾時從帳幕收上去，以色列人就幾時起行；雲彩在哪裏停住，以色列人就在那裏安營。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 cloud was taken up from the tabernacle, then after that the children of Israel journeyed: and in the place where the cloud abode, there the children of Israel pitched their tents.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9:18  |  Numbers 9:18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以色列人遵耶和華的吩咐起行，也遵耶和華的吩咐安營。雲彩在帳幕上停住幾時，他們就住營幾時。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At the commandment of the LORD the children of Israel journeyed, and at the commandment of the LORD they pitched: as long as the cloud abode upon the tabernacle they rested in their tents.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9:19  |  Numbers 9:19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雲彩在帳幕上停留許多日子，以色列人就守耶和華所吩咐的不起行。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 cloud tarried long upon the tabernacle many days, then the children of Israel kept the charge of the LORD, and journeyed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9:20  |  Numbers 9:20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有時雲彩在帳幕上幾天，他們就照耶和華的吩咐住營，也照耶和華的吩咐起行。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so it was, when the cloud was a few days upon the tabernacle; according to the commandment of the LORD they abode in their tents, and according to the commandment of the LORD they journeyed.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9:21  |  Numbers 9:21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有時從晚上到早晨，有這雲彩[在帳幕上]；早晨雲彩收上去，他們就起行。有時晝夜[雲彩停在帳幕上]，收上去的時候，他們就起行。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so it was, when the cloud abode from even unto the morning, and that the cloud was taken up in the morning, then they journeyed: whether it was by day or by night that the cloud was taken up, they journeyed.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9:22  |  Numbers 9:22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雲彩停留在帳幕上，無論是兩天，是一月，是一年，以色列人就住營不起行；但雲彩收上去，他們就起行。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Or whether it were two days, or a month, or a year, that the cloud tarried upon the tabernacle, remaining thereon, the children of Israel abode in their tents, and journeyed not: but when it was taken up, they journeyed.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9:23  |  Numbers 9:23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他們遵耶和華的吩咐安營，也遵耶和華的吩咐起行。他們守耶和華所吩咐的，都是憑耶和華吩咐摩西的。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At the commandment of the LORD they rested in the tents, and at the commandment of the LORD they journeyed: they kept the charge of the LORD, at the commandment of the LORD by the hand of Moses.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2026-08-30T03:55:44.8770000Z</dcterms:created>
  <dcterms:modified xsi:type="dcterms:W3CDTF">2026-08-30T03:55:44.8770000Z</dcterms:modified>
</coreProperties>
</file>