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d74c103e61c4ef9" /><Relationship Type="http://schemas.openxmlformats.org/officeDocument/2006/relationships/extended-properties" Target="/docProps/app.xml" Id="R521138966d1b44cf" /><Relationship Type="http://schemas.openxmlformats.org/officeDocument/2006/relationships/officeDocument" Target="/ppt/presentation.xml" Id="R735684b1bb914234" /></Relationships>
</file>

<file path=ppt/presentation.xml><?xml version="1.0" encoding="utf-8"?>
<p:presentation xmlns:p="http://schemas.openxmlformats.org/presentationml/2006/main">
  <p:sldMasterIdLst>
    <p:sldMasterId xmlns:r="http://schemas.openxmlformats.org/officeDocument/2006/relationships" id="2147483648" r:id="Re9ae90a197ae4609"/>
  </p:sldMasterIdLst>
  <p:notesMasterIdLst>
    <p:notesMasterId xmlns:r="http://schemas.openxmlformats.org/officeDocument/2006/relationships" r:id="R163707ee2e6c41ae"/>
  </p:notesMasterIdLst>
  <p:sldIdLst>
    <p:sldId xmlns:r="http://schemas.openxmlformats.org/officeDocument/2006/relationships" id="256" r:id="R2074c8cccbdb4968"/>
    <p:sldId xmlns:r="http://schemas.openxmlformats.org/officeDocument/2006/relationships" id="257" r:id="Ra2e587c03292401e"/>
    <p:sldId xmlns:r="http://schemas.openxmlformats.org/officeDocument/2006/relationships" id="258" r:id="R9b5b2f063a604bf2"/>
    <p:sldId xmlns:r="http://schemas.openxmlformats.org/officeDocument/2006/relationships" id="259" r:id="Rdd8e592741814b72"/>
    <p:sldId xmlns:r="http://schemas.openxmlformats.org/officeDocument/2006/relationships" id="260" r:id="Ra7149085e46e4894"/>
    <p:sldId xmlns:r="http://schemas.openxmlformats.org/officeDocument/2006/relationships" id="261" r:id="Rbd6ae94fabf34708"/>
    <p:sldId xmlns:r="http://schemas.openxmlformats.org/officeDocument/2006/relationships" id="262" r:id="R6f1f873e87724752"/>
    <p:sldId xmlns:r="http://schemas.openxmlformats.org/officeDocument/2006/relationships" id="263" r:id="Re6d9dd7698944d97"/>
    <p:sldId xmlns:r="http://schemas.openxmlformats.org/officeDocument/2006/relationships" id="264" r:id="Rf346756eb98e40b3"/>
    <p:sldId xmlns:r="http://schemas.openxmlformats.org/officeDocument/2006/relationships" id="265" r:id="R606145a922134236"/>
    <p:sldId xmlns:r="http://schemas.openxmlformats.org/officeDocument/2006/relationships" id="266" r:id="R09297b1149cd4abc"/>
    <p:sldId xmlns:r="http://schemas.openxmlformats.org/officeDocument/2006/relationships" id="267" r:id="R5167f0a999ee4e76"/>
    <p:sldId xmlns:r="http://schemas.openxmlformats.org/officeDocument/2006/relationships" id="268" r:id="R129cd7ac07f14dad"/>
    <p:sldId xmlns:r="http://schemas.openxmlformats.org/officeDocument/2006/relationships" id="269" r:id="Rb69f3568809e46c9"/>
    <p:sldId xmlns:r="http://schemas.openxmlformats.org/officeDocument/2006/relationships" id="270" r:id="Ra5e4d3e686f44dad"/>
    <p:sldId xmlns:r="http://schemas.openxmlformats.org/officeDocument/2006/relationships" id="271" r:id="Rdf05683ff39c49f0"/>
    <p:sldId xmlns:r="http://schemas.openxmlformats.org/officeDocument/2006/relationships" id="272" r:id="R8f8bbbba122c4b74"/>
    <p:sldId xmlns:r="http://schemas.openxmlformats.org/officeDocument/2006/relationships" id="273" r:id="R3eeaccd016654f01"/>
    <p:sldId xmlns:r="http://schemas.openxmlformats.org/officeDocument/2006/relationships" id="274" r:id="R23adfc7061344c5d"/>
    <p:sldId xmlns:r="http://schemas.openxmlformats.org/officeDocument/2006/relationships" id="275" r:id="Rfbd7b296dde24b72"/>
    <p:sldId xmlns:r="http://schemas.openxmlformats.org/officeDocument/2006/relationships" id="276" r:id="R3c935d9846d54a2b"/>
    <p:sldId xmlns:r="http://schemas.openxmlformats.org/officeDocument/2006/relationships" id="277" r:id="R51e9b4bd1b2a4b9d"/>
    <p:sldId xmlns:r="http://schemas.openxmlformats.org/officeDocument/2006/relationships" id="278" r:id="R4aef037ccb514bf0"/>
    <p:sldId xmlns:r="http://schemas.openxmlformats.org/officeDocument/2006/relationships" id="279" r:id="R3de74483c6c6432f"/>
    <p:sldId xmlns:r="http://schemas.openxmlformats.org/officeDocument/2006/relationships" id="280" r:id="Rcbe30e92d6d548fd"/>
    <p:sldId xmlns:r="http://schemas.openxmlformats.org/officeDocument/2006/relationships" id="281" r:id="Rbec54c76f93342a8"/>
    <p:sldId xmlns:r="http://schemas.openxmlformats.org/officeDocument/2006/relationships" id="282" r:id="R7832f6150da24458"/>
    <p:sldId xmlns:r="http://schemas.openxmlformats.org/officeDocument/2006/relationships" id="283" r:id="R4dfbcdd15cb3482c"/>
    <p:sldId xmlns:r="http://schemas.openxmlformats.org/officeDocument/2006/relationships" id="284" r:id="R08c33515bd884697"/>
    <p:sldId xmlns:r="http://schemas.openxmlformats.org/officeDocument/2006/relationships" id="285" r:id="Rc469237dac7e43f6"/>
    <p:sldId xmlns:r="http://schemas.openxmlformats.org/officeDocument/2006/relationships" id="286" r:id="R686a44e83d5242e4"/>
    <p:sldId xmlns:r="http://schemas.openxmlformats.org/officeDocument/2006/relationships" id="287" r:id="R43d285d6dc2944c4"/>
    <p:sldId xmlns:r="http://schemas.openxmlformats.org/officeDocument/2006/relationships" id="288" r:id="R0add8a774b304765"/>
    <p:sldId xmlns:r="http://schemas.openxmlformats.org/officeDocument/2006/relationships" id="289" r:id="Rd8479f2b75a04831"/>
    <p:sldId xmlns:r="http://schemas.openxmlformats.org/officeDocument/2006/relationships" id="290" r:id="Rac1c8a80e6e248b2"/>
    <p:sldId xmlns:r="http://schemas.openxmlformats.org/officeDocument/2006/relationships" id="291" r:id="R7d8f14bc51134c13"/>
    <p:sldId xmlns:r="http://schemas.openxmlformats.org/officeDocument/2006/relationships" id="292" r:id="Rc952da48cd46473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2bb667735004138" /><Relationship Type="http://schemas.openxmlformats.org/officeDocument/2006/relationships/slideMaster" Target="/ppt/slideMasters/slideMaster1.xml" Id="Re9ae90a197ae4609" /><Relationship Type="http://schemas.openxmlformats.org/officeDocument/2006/relationships/notesMaster" Target="/ppt/notesMasters/notesMaster1.xml" Id="R163707ee2e6c41ae" /><Relationship Type="http://schemas.openxmlformats.org/officeDocument/2006/relationships/presProps" Target="/ppt/presProps.xml" Id="R501c7b255c7c48e1" /><Relationship Type="http://schemas.openxmlformats.org/officeDocument/2006/relationships/tableStyles" Target="/ppt/tableStyles.xml" Id="R304464b961e747cb" /><Relationship Type="http://schemas.openxmlformats.org/officeDocument/2006/relationships/slide" Target="/ppt/slides/slide1.xml" Id="R2074c8cccbdb4968" /><Relationship Type="http://schemas.openxmlformats.org/officeDocument/2006/relationships/slide" Target="/ppt/slides/slide2.xml" Id="Ra2e587c03292401e" /><Relationship Type="http://schemas.openxmlformats.org/officeDocument/2006/relationships/slide" Target="/ppt/slides/slide3.xml" Id="R9b5b2f063a604bf2" /><Relationship Type="http://schemas.openxmlformats.org/officeDocument/2006/relationships/slide" Target="/ppt/slides/slide4.xml" Id="Rdd8e592741814b72" /><Relationship Type="http://schemas.openxmlformats.org/officeDocument/2006/relationships/slide" Target="/ppt/slides/slide5.xml" Id="Ra7149085e46e4894" /><Relationship Type="http://schemas.openxmlformats.org/officeDocument/2006/relationships/slide" Target="/ppt/slides/slide6.xml" Id="Rbd6ae94fabf34708" /><Relationship Type="http://schemas.openxmlformats.org/officeDocument/2006/relationships/slide" Target="/ppt/slides/slide7.xml" Id="R6f1f873e87724752" /><Relationship Type="http://schemas.openxmlformats.org/officeDocument/2006/relationships/slide" Target="/ppt/slides/slide8.xml" Id="Re6d9dd7698944d97" /><Relationship Type="http://schemas.openxmlformats.org/officeDocument/2006/relationships/slide" Target="/ppt/slides/slide9.xml" Id="Rf346756eb98e40b3" /><Relationship Type="http://schemas.openxmlformats.org/officeDocument/2006/relationships/slide" Target="/ppt/slides/slide10.xml" Id="R606145a922134236" /><Relationship Type="http://schemas.openxmlformats.org/officeDocument/2006/relationships/slide" Target="/ppt/slides/slide11.xml" Id="R09297b1149cd4abc" /><Relationship Type="http://schemas.openxmlformats.org/officeDocument/2006/relationships/slide" Target="/ppt/slides/slide12.xml" Id="R5167f0a999ee4e76" /><Relationship Type="http://schemas.openxmlformats.org/officeDocument/2006/relationships/slide" Target="/ppt/slides/slide13.xml" Id="R129cd7ac07f14dad" /><Relationship Type="http://schemas.openxmlformats.org/officeDocument/2006/relationships/slide" Target="/ppt/slides/slide14.xml" Id="Rb69f3568809e46c9" /><Relationship Type="http://schemas.openxmlformats.org/officeDocument/2006/relationships/slide" Target="/ppt/slides/slide15.xml" Id="Ra5e4d3e686f44dad" /><Relationship Type="http://schemas.openxmlformats.org/officeDocument/2006/relationships/slide" Target="/ppt/slides/slide16.xml" Id="Rdf05683ff39c49f0" /><Relationship Type="http://schemas.openxmlformats.org/officeDocument/2006/relationships/slide" Target="/ppt/slides/slide17.xml" Id="R8f8bbbba122c4b74" /><Relationship Type="http://schemas.openxmlformats.org/officeDocument/2006/relationships/slide" Target="/ppt/slides/slide18.xml" Id="R3eeaccd016654f01" /><Relationship Type="http://schemas.openxmlformats.org/officeDocument/2006/relationships/slide" Target="/ppt/slides/slide19.xml" Id="R23adfc7061344c5d" /><Relationship Type="http://schemas.openxmlformats.org/officeDocument/2006/relationships/slide" Target="/ppt/slides/slide20.xml" Id="Rfbd7b296dde24b72" /><Relationship Type="http://schemas.openxmlformats.org/officeDocument/2006/relationships/slide" Target="/ppt/slides/slide21.xml" Id="R3c935d9846d54a2b" /><Relationship Type="http://schemas.openxmlformats.org/officeDocument/2006/relationships/slide" Target="/ppt/slides/slide22.xml" Id="R51e9b4bd1b2a4b9d" /><Relationship Type="http://schemas.openxmlformats.org/officeDocument/2006/relationships/slide" Target="/ppt/slides/slide23.xml" Id="R4aef037ccb514bf0" /><Relationship Type="http://schemas.openxmlformats.org/officeDocument/2006/relationships/slide" Target="/ppt/slides/slide24.xml" Id="R3de74483c6c6432f" /><Relationship Type="http://schemas.openxmlformats.org/officeDocument/2006/relationships/slide" Target="/ppt/slides/slide25.xml" Id="Rcbe30e92d6d548fd" /><Relationship Type="http://schemas.openxmlformats.org/officeDocument/2006/relationships/slide" Target="/ppt/slides/slide26.xml" Id="Rbec54c76f93342a8" /><Relationship Type="http://schemas.openxmlformats.org/officeDocument/2006/relationships/slide" Target="/ppt/slides/slide27.xml" Id="R7832f6150da24458" /><Relationship Type="http://schemas.openxmlformats.org/officeDocument/2006/relationships/slide" Target="/ppt/slides/slide28.xml" Id="R4dfbcdd15cb3482c" /><Relationship Type="http://schemas.openxmlformats.org/officeDocument/2006/relationships/slide" Target="/ppt/slides/slide29.xml" Id="R08c33515bd884697" /><Relationship Type="http://schemas.openxmlformats.org/officeDocument/2006/relationships/slide" Target="/ppt/slides/slide30.xml" Id="Rc469237dac7e43f6" /><Relationship Type="http://schemas.openxmlformats.org/officeDocument/2006/relationships/slide" Target="/ppt/slides/slide31.xml" Id="R686a44e83d5242e4" /><Relationship Type="http://schemas.openxmlformats.org/officeDocument/2006/relationships/slide" Target="/ppt/slides/slide32.xml" Id="R43d285d6dc2944c4" /><Relationship Type="http://schemas.openxmlformats.org/officeDocument/2006/relationships/slide" Target="/ppt/slides/slide33.xml" Id="R0add8a774b304765" /><Relationship Type="http://schemas.openxmlformats.org/officeDocument/2006/relationships/slide" Target="/ppt/slides/slide34.xml" Id="Rd8479f2b75a04831" /><Relationship Type="http://schemas.openxmlformats.org/officeDocument/2006/relationships/slide" Target="/ppt/slides/slide35.xml" Id="Rac1c8a80e6e248b2" /><Relationship Type="http://schemas.openxmlformats.org/officeDocument/2006/relationships/slide" Target="/ppt/slides/slide36.xml" Id="R7d8f14bc51134c13" /><Relationship Type="http://schemas.openxmlformats.org/officeDocument/2006/relationships/slide" Target="/ppt/slides/slide37.xml" Id="Rc952da48cd46473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3af9efaf9d403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b46965f3764b91" /><Relationship Type="http://schemas.openxmlformats.org/officeDocument/2006/relationships/notesMaster" Target="/ppt/notesMasters/notesMaster1.xml" Id="R7132d24f3d054c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da847cc9f34166" /><Relationship Type="http://schemas.openxmlformats.org/officeDocument/2006/relationships/notesMaster" Target="/ppt/notesMasters/notesMaster1.xml" Id="R1705447cbd6d4dcf"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4310f88e0a4739" /><Relationship Type="http://schemas.openxmlformats.org/officeDocument/2006/relationships/notesMaster" Target="/ppt/notesMasters/notesMaster1.xml" Id="R1558543a185144d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0f61df4f2644100" /><Relationship Type="http://schemas.openxmlformats.org/officeDocument/2006/relationships/notesMaster" Target="/ppt/notesMasters/notesMaster1.xml" Id="Rea533ae48a344f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a765fee0ac4e42" /><Relationship Type="http://schemas.openxmlformats.org/officeDocument/2006/relationships/notesMaster" Target="/ppt/notesMasters/notesMaster1.xml" Id="R614506cd3ca3449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3cccaefdac642e7" /><Relationship Type="http://schemas.openxmlformats.org/officeDocument/2006/relationships/notesMaster" Target="/ppt/notesMasters/notesMaster1.xml" Id="Rf7e32ce245364411" /></Relationships>
</file>

<file path=ppt/notesSlides/_rels/notesSlide7.xml.rels>&#65279;<?xml version="1.0" encoding="utf-8"?><Relationships xmlns="http://schemas.openxmlformats.org/package/2006/relationships"><Relationship Type="http://schemas.openxmlformats.org/officeDocument/2006/relationships/slide" Target="/ppt/slides/slide7.xml" Id="R6466dd2b0f6945fd" /><Relationship Type="http://schemas.openxmlformats.org/officeDocument/2006/relationships/notesMaster" Target="/ppt/notesMasters/notesMaster1.xml" Id="Rd6e970587d094a91"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95403dbdbe4de0" /><Relationship Type="http://schemas.openxmlformats.org/officeDocument/2006/relationships/notesMaster" Target="/ppt/notesMasters/notesMaster1.xml" Id="R39ce8d06c5a04f3a" /></Relationships>
</file>

<file path=ppt/notesSlides/_rels/notesSlide9.xml.rels>&#65279;<?xml version="1.0" encoding="utf-8"?><Relationships xmlns="http://schemas.openxmlformats.org/package/2006/relationships"><Relationship Type="http://schemas.openxmlformats.org/officeDocument/2006/relationships/slide" Target="/ppt/slides/slide9.xml" Id="Rffa3b6f95f7f414c" /><Relationship Type="http://schemas.openxmlformats.org/officeDocument/2006/relationships/notesMaster" Target="/ppt/notesMasters/notesMaster1.xml" Id="R28688b00c9b24be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f3b0d44113945b7" /><Relationship Type="http://schemas.openxmlformats.org/officeDocument/2006/relationships/notesMaster" Target="/ppt/notesMasters/notesMaster1.xml" Id="R7e79fed84414403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23daede1c3949ed" /><Relationship Type="http://schemas.openxmlformats.org/officeDocument/2006/relationships/notesMaster" Target="/ppt/notesMasters/notesMaster1.xml" Id="R64659fb943634e1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8894ac707194100" /><Relationship Type="http://schemas.openxmlformats.org/officeDocument/2006/relationships/notesMaster" Target="/ppt/notesMasters/notesMaster1.xml" Id="R4fee5172788d42f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90e5ade0d1b47e2" /><Relationship Type="http://schemas.openxmlformats.org/officeDocument/2006/relationships/notesMaster" Target="/ppt/notesMasters/notesMaster1.xml" Id="R0d9af7303c9449b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9425b9ca0854ac2" /><Relationship Type="http://schemas.openxmlformats.org/officeDocument/2006/relationships/notesMaster" Target="/ppt/notesMasters/notesMaster1.xml" Id="R5b690fa7b16d458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b3cf93b7f92407f" /><Relationship Type="http://schemas.openxmlformats.org/officeDocument/2006/relationships/notesMaster" Target="/ppt/notesMasters/notesMaster1.xml" Id="R2f2eb451415740f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82268467ed54bb4" /><Relationship Type="http://schemas.openxmlformats.org/officeDocument/2006/relationships/notesMaster" Target="/ppt/notesMasters/notesMaster1.xml" Id="R9dc98884905c4d9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fde237c3a9d498b" /><Relationship Type="http://schemas.openxmlformats.org/officeDocument/2006/relationships/notesMaster" Target="/ppt/notesMasters/notesMaster1.xml" Id="R1e00ca1729f7478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0e8038c44f54f9f" /><Relationship Type="http://schemas.openxmlformats.org/officeDocument/2006/relationships/notesMaster" Target="/ppt/notesMasters/notesMaster1.xml" Id="Rd365bba8ec194ab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b18009c2bb042ac" /><Relationship Type="http://schemas.openxmlformats.org/officeDocument/2006/relationships/notesMaster" Target="/ppt/notesMasters/notesMaster1.xml" Id="R0459b57be01d4ac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9ced24d5c094bc2" /><Relationship Type="http://schemas.openxmlformats.org/officeDocument/2006/relationships/notesMaster" Target="/ppt/notesMasters/notesMaster1.xml" Id="Rfa68de7eca6644b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531d29b3d0242c8" /><Relationship Type="http://schemas.openxmlformats.org/officeDocument/2006/relationships/notesMaster" Target="/ppt/notesMasters/notesMaster1.xml" Id="R05f7985a8f174aa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8bdc32e50ff4dfe" /><Relationship Type="http://schemas.openxmlformats.org/officeDocument/2006/relationships/notesMaster" Target="/ppt/notesMasters/notesMaster1.xml" Id="R21fa6d7d225b45a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2f25ebfacc042c9" /><Relationship Type="http://schemas.openxmlformats.org/officeDocument/2006/relationships/notesMaster" Target="/ppt/notesMasters/notesMaster1.xml" Id="R50dc697ddf174d7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f8951dcdc134c87" /><Relationship Type="http://schemas.openxmlformats.org/officeDocument/2006/relationships/notesMaster" Target="/ppt/notesMasters/notesMaster1.xml" Id="R9f1101a10f7149b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18745dd5d71447c" /><Relationship Type="http://schemas.openxmlformats.org/officeDocument/2006/relationships/notesMaster" Target="/ppt/notesMasters/notesMaster1.xml" Id="R0160a67a091f459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1eab81cae7147d9" /><Relationship Type="http://schemas.openxmlformats.org/officeDocument/2006/relationships/notesMaster" Target="/ppt/notesMasters/notesMaster1.xml" Id="Rcbd23932118f42e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b4f0d8ec65f4a0c" /><Relationship Type="http://schemas.openxmlformats.org/officeDocument/2006/relationships/notesMaster" Target="/ppt/notesMasters/notesMaster1.xml" Id="R739734331c93434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58021659ece46f0" /><Relationship Type="http://schemas.openxmlformats.org/officeDocument/2006/relationships/notesMaster" Target="/ppt/notesMasters/notesMaster1.xml" Id="R7b821823d09a420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a3cf50c50cb4930" /><Relationship Type="http://schemas.openxmlformats.org/officeDocument/2006/relationships/notesMaster" Target="/ppt/notesMasters/notesMaster1.xml" Id="Rb8ecd131477f4cb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59a9539a9b64cef" /><Relationship Type="http://schemas.openxmlformats.org/officeDocument/2006/relationships/notesMaster" Target="/ppt/notesMasters/notesMaster1.xml" Id="Rb60cc3a835664c2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e765a976b63455c" /><Relationship Type="http://schemas.openxmlformats.org/officeDocument/2006/relationships/notesMaster" Target="/ppt/notesMasters/notesMaster1.xml" Id="Ra6e57ec58fe045c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b803e1019a843eb" /><Relationship Type="http://schemas.openxmlformats.org/officeDocument/2006/relationships/notesMaster" Target="/ppt/notesMasters/notesMaster1.xml" Id="Re63084495b0a460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c2177010e7748a0" /><Relationship Type="http://schemas.openxmlformats.org/officeDocument/2006/relationships/notesMaster" Target="/ppt/notesMasters/notesMaster1.xml" Id="R954d353e3915464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4fc5215beac4c40" /><Relationship Type="http://schemas.openxmlformats.org/officeDocument/2006/relationships/notesMaster" Target="/ppt/notesMasters/notesMaster1.xml" Id="Ra6ef8ad9af7e492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119b33add92445f" /><Relationship Type="http://schemas.openxmlformats.org/officeDocument/2006/relationships/notesMaster" Target="/ppt/notesMasters/notesMaster1.xml" Id="Rad73c5e08f2844c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06cc9a1aa144131" /><Relationship Type="http://schemas.openxmlformats.org/officeDocument/2006/relationships/notesMaster" Target="/ppt/notesMasters/notesMaster1.xml" Id="R05584d947a6043f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240a403c5fd43e9" /><Relationship Type="http://schemas.openxmlformats.org/officeDocument/2006/relationships/notesMaster" Target="/ppt/notesMasters/notesMaster1.xml" Id="R6f62f9a0d5fe41c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925335dff844e11" /><Relationship Type="http://schemas.openxmlformats.org/officeDocument/2006/relationships/image" Target="/ppt/media/image.png" Id="R004109f7a2ea426d" /><Relationship Type="http://schemas.openxmlformats.org/officeDocument/2006/relationships/image" Target="/ppt/media/image2.png" Id="R9181d9496867450f" /><Relationship Type="http://schemas.openxmlformats.org/officeDocument/2006/relationships/image" Target="/ppt/media/image.jpeg" Id="R17a08532bd11423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fd53667714243e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04109f7a2ea426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181d9496867450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7a08532bd11423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a5869adc41e4f56" /><Relationship Type="http://schemas.openxmlformats.org/officeDocument/2006/relationships/slideLayout" Target="/ppt/slideLayouts/slideLayout1.xml" Id="Re670b1695a8f4c65" /><Relationship Type="http://schemas.openxmlformats.org/officeDocument/2006/relationships/slideLayout" Target="/ppt/slideLayouts/slideLayout2.xml" Id="Rd36a8f0cd990477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70b1695a8f4c65"/>
    <p:sldLayoutId xmlns:r="http://schemas.openxmlformats.org/officeDocument/2006/relationships" id="2147483650" r:id="Rd36a8f0cd990477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666de3e3a904314" /><Relationship Type="http://schemas.openxmlformats.org/officeDocument/2006/relationships/notesSlide" Target="/ppt/notesSlides/notesSlide1.xml" Id="R15884ec0d8ab45a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09997216d934e0a" /><Relationship Type="http://schemas.openxmlformats.org/officeDocument/2006/relationships/notesSlide" Target="/ppt/notesSlides/notesSlide2.xml" Id="Rb09de4b689ab408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5f0fd23b1274de7" /><Relationship Type="http://schemas.openxmlformats.org/officeDocument/2006/relationships/notesSlide" Target="/ppt/notesSlides/notesSlide3.xml" Id="R9ec7327ceae843c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9b2eb4d0ec94a9b" /><Relationship Type="http://schemas.openxmlformats.org/officeDocument/2006/relationships/notesSlide" Target="/ppt/notesSlides/notesSlide4.xml" Id="R54c5d8bfbe1d4cf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57f65027c0b4a68" /><Relationship Type="http://schemas.openxmlformats.org/officeDocument/2006/relationships/notesSlide" Target="/ppt/notesSlides/notesSlide5.xml" Id="R89be592145954e0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dd0023d0bb5473f" /><Relationship Type="http://schemas.openxmlformats.org/officeDocument/2006/relationships/notesSlide" Target="/ppt/notesSlides/notesSlide6.xml" Id="Rde05db3a04e041a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c43c50674a843fa" /><Relationship Type="http://schemas.openxmlformats.org/officeDocument/2006/relationships/notesSlide" Target="/ppt/notesSlides/notesSlide7.xml" Id="Rae74e049b601425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c4269e1c45c414f" /><Relationship Type="http://schemas.openxmlformats.org/officeDocument/2006/relationships/notesSlide" Target="/ppt/notesSlides/notesSlide8.xml" Id="R3a60af5c22574d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ec09592877e48e4" /><Relationship Type="http://schemas.openxmlformats.org/officeDocument/2006/relationships/notesSlide" Target="/ppt/notesSlides/notesSlide9.xml" Id="R0b7bdde8aadf472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27cbae3a6bb491b" /><Relationship Type="http://schemas.openxmlformats.org/officeDocument/2006/relationships/notesSlide" Target="/ppt/notesSlides/notesSlide10.xml" Id="R9e2fd27691674c8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87d4fc6d2964f09" /><Relationship Type="http://schemas.openxmlformats.org/officeDocument/2006/relationships/notesSlide" Target="/ppt/notesSlides/notesSlide11.xml" Id="R72780f85cbc642a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859434b12f2482f" /><Relationship Type="http://schemas.openxmlformats.org/officeDocument/2006/relationships/notesSlide" Target="/ppt/notesSlides/notesSlide12.xml" Id="R32525558bfd74e8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5ad31a06ba44049" /><Relationship Type="http://schemas.openxmlformats.org/officeDocument/2006/relationships/notesSlide" Target="/ppt/notesSlides/notesSlide13.xml" Id="Ra7639e6395fe4f9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6fcc0dc522a41f4" /><Relationship Type="http://schemas.openxmlformats.org/officeDocument/2006/relationships/notesSlide" Target="/ppt/notesSlides/notesSlide14.xml" Id="R56dd444fb0ee491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40f34671d0044a4" /><Relationship Type="http://schemas.openxmlformats.org/officeDocument/2006/relationships/notesSlide" Target="/ppt/notesSlides/notesSlide15.xml" Id="R8a8b6bc51653482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4274e5025d24fdb" /><Relationship Type="http://schemas.openxmlformats.org/officeDocument/2006/relationships/notesSlide" Target="/ppt/notesSlides/notesSlide16.xml" Id="Rf0c205beda2b4b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14aa816589f4f59" /><Relationship Type="http://schemas.openxmlformats.org/officeDocument/2006/relationships/notesSlide" Target="/ppt/notesSlides/notesSlide17.xml" Id="R63ca899a724b4c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21887ce11dc4d39" /><Relationship Type="http://schemas.openxmlformats.org/officeDocument/2006/relationships/notesSlide" Target="/ppt/notesSlides/notesSlide18.xml" Id="Rcd619010534e43f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cef649a0598445f" /><Relationship Type="http://schemas.openxmlformats.org/officeDocument/2006/relationships/notesSlide" Target="/ppt/notesSlides/notesSlide19.xml" Id="Rb6a22ce96f1c4e7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72f5a25165b43ca" /><Relationship Type="http://schemas.openxmlformats.org/officeDocument/2006/relationships/notesSlide" Target="/ppt/notesSlides/notesSlide20.xml" Id="R657786ffc47b41f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fff6e0c056b4e78" /><Relationship Type="http://schemas.openxmlformats.org/officeDocument/2006/relationships/notesSlide" Target="/ppt/notesSlides/notesSlide21.xml" Id="R27cd389bb9b34ec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a3638d31ed746c6" /><Relationship Type="http://schemas.openxmlformats.org/officeDocument/2006/relationships/notesSlide" Target="/ppt/notesSlides/notesSlide22.xml" Id="Rdff1964c871d49b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bf39926e3204b4c" /><Relationship Type="http://schemas.openxmlformats.org/officeDocument/2006/relationships/notesSlide" Target="/ppt/notesSlides/notesSlide23.xml" Id="R2c8fab478ed9435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b710dbed122413d" /><Relationship Type="http://schemas.openxmlformats.org/officeDocument/2006/relationships/notesSlide" Target="/ppt/notesSlides/notesSlide24.xml" Id="R4614522406214b4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48183246a184ce0" /><Relationship Type="http://schemas.openxmlformats.org/officeDocument/2006/relationships/notesSlide" Target="/ppt/notesSlides/notesSlide25.xml" Id="Re8d7c9219c8f4ed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71d243d1fae4145" /><Relationship Type="http://schemas.openxmlformats.org/officeDocument/2006/relationships/notesSlide" Target="/ppt/notesSlides/notesSlide26.xml" Id="R01b9546c48aa4f0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d7b996603794ccf" /><Relationship Type="http://schemas.openxmlformats.org/officeDocument/2006/relationships/notesSlide" Target="/ppt/notesSlides/notesSlide27.xml" Id="Rcbfeafa49b454e7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7303d1fd36848b2" /><Relationship Type="http://schemas.openxmlformats.org/officeDocument/2006/relationships/notesSlide" Target="/ppt/notesSlides/notesSlide28.xml" Id="R2002010fbd5a4f4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6ff06b855094419" /><Relationship Type="http://schemas.openxmlformats.org/officeDocument/2006/relationships/notesSlide" Target="/ppt/notesSlides/notesSlide29.xml" Id="R84a620394ead439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4e86573549a418b" /><Relationship Type="http://schemas.openxmlformats.org/officeDocument/2006/relationships/notesSlide" Target="/ppt/notesSlides/notesSlide30.xml" Id="Reff757d86663414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918f8ecc347495a" /><Relationship Type="http://schemas.openxmlformats.org/officeDocument/2006/relationships/notesSlide" Target="/ppt/notesSlides/notesSlide31.xml" Id="Rb342014ad44b434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13e69ab94f64a42" /><Relationship Type="http://schemas.openxmlformats.org/officeDocument/2006/relationships/notesSlide" Target="/ppt/notesSlides/notesSlide32.xml" Id="Ra5ca1b19d66f425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0b6a604206c4e2b" /><Relationship Type="http://schemas.openxmlformats.org/officeDocument/2006/relationships/notesSlide" Target="/ppt/notesSlides/notesSlide33.xml" Id="R47e68713e30345e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d0527263ea94187" /><Relationship Type="http://schemas.openxmlformats.org/officeDocument/2006/relationships/notesSlide" Target="/ppt/notesSlides/notesSlide34.xml" Id="Rec22035f891b473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64728f7150b46a2" /><Relationship Type="http://schemas.openxmlformats.org/officeDocument/2006/relationships/notesSlide" Target="/ppt/notesSlides/notesSlide35.xml" Id="R4bf82198f9c04f0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5369cfadf18408f" /><Relationship Type="http://schemas.openxmlformats.org/officeDocument/2006/relationships/notesSlide" Target="/ppt/notesSlides/notesSlide36.xml" Id="Rb1271a5fad57422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7212cfe07eb443d" /><Relationship Type="http://schemas.openxmlformats.org/officeDocument/2006/relationships/notesSlide" Target="/ppt/notesSlides/notesSlide37.xml" Id="R0c7cfac281114a3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以西結書第27章</a:t>
            </a:r>
          </a:p>
          <a:p xmlns:a="http://schemas.openxmlformats.org/drawingml/2006/main">
            <a:pPr algn="ctr">
              <a:buNone/>
            </a:pPr>
            <a:r>
              <a:rPr sz="2000">
                <a:solidFill>
                  <a:srgbClr val="FFFFFF"/>
                </a:solidFill>
                <a:latin typeface="Georgia"/>
                <a:ea typeface="Georgia"/>
                <a:cs typeface="Georgia"/>
              </a:rPr>
              <a:t>Ezekiel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  |  Ezekiel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came again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  |  Ezekiel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「人子啊，要為泰爾作起哀歌，</a:t>
            </a:r>
          </a:p>
          <a:p xmlns:a="http://schemas.openxmlformats.org/drawingml/2006/main">
            <a:pPr algn="ctr">
              <a:buNone/>
            </a:pPr>
            <a:r>
              <a:rPr sz="2800">
                <a:solidFill>
                  <a:srgbClr val="FFFFFF"/>
                </a:solidFill>
                <a:latin typeface="Georgia"/>
                <a:ea typeface="Georgia"/>
                <a:cs typeface="Georgia"/>
              </a:rPr>
              <a:t>Now, thou son of man, take up a lamentation for Tyrus;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27:3  |  Ezekiel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說：你居住海口，是眾民的商埠；你的交易通到許多的海島。主耶和華如此說： 泰爾啊，你曾說： 我是全然美麗的。</a:t>
            </a:r>
          </a:p>
          <a:p xmlns:a="http://schemas.openxmlformats.org/drawingml/2006/main">
            <a:pPr algn="ctr">
              <a:buNone/>
            </a:pPr>
            <a:r>
              <a:rPr sz="2100">
                <a:solidFill>
                  <a:srgbClr val="FFFFFF"/>
                </a:solidFill>
                <a:latin typeface="Georgia"/>
                <a:ea typeface="Georgia"/>
                <a:cs typeface="Georgia"/>
              </a:rPr>
              <a:t>And say unto Tyrus, O thou that art situate at the entry of the sea, which art a merchant of the people for many isles, Thus saith the Lord GOD; O Tyrus, thou hast said, I am of perfect beauty.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27:4  |  Ezekiel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你的境界在海中， 造你的使你全然美麗。</a:t>
            </a:r>
          </a:p>
          <a:p xmlns:a="http://schemas.openxmlformats.org/drawingml/2006/main">
            <a:pPr algn="ctr">
              <a:buNone/>
            </a:pPr>
            <a:r>
              <a:rPr sz="2400">
                <a:solidFill>
                  <a:srgbClr val="FFFFFF"/>
                </a:solidFill>
                <a:latin typeface="Georgia"/>
                <a:ea typeface="Georgia"/>
                <a:cs typeface="Georgia"/>
              </a:rPr>
              <a:t>Thy borders are in the midst of the seas, thy builders have perfected thy beauty.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27:5  |  Ezekiel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他們用示尼珥的松樹做你的一切板， 用黎巴嫩的香柏樹做桅杆，</a:t>
            </a:r>
          </a:p>
          <a:p xmlns:a="http://schemas.openxmlformats.org/drawingml/2006/main">
            <a:pPr algn="ctr">
              <a:buNone/>
            </a:pPr>
            <a:r>
              <a:rPr sz="2400">
                <a:solidFill>
                  <a:srgbClr val="FFFFFF"/>
                </a:solidFill>
                <a:latin typeface="Georgia"/>
                <a:ea typeface="Georgia"/>
                <a:cs typeface="Georgia"/>
              </a:rPr>
              <a:t>They have made all thy ship boards of fir trees of Senir: they have taken cedars from Lebanon to make masts for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27:6  |  Ezekiel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用巴珊的橡樹做你的槳， 用象牙鑲嵌基提海島的黃楊木為坐板。</a:t>
            </a:r>
          </a:p>
          <a:p xmlns:a="http://schemas.openxmlformats.org/drawingml/2006/main">
            <a:pPr algn="ctr">
              <a:buNone/>
            </a:pPr>
            <a:r>
              <a:rPr sz="2100">
                <a:solidFill>
                  <a:srgbClr val="FFFFFF"/>
                </a:solidFill>
                <a:latin typeface="Georgia"/>
                <a:ea typeface="Georgia"/>
                <a:cs typeface="Georgia"/>
              </a:rPr>
              <a:t>Of the oaks of Bashan have they made thine oars; the company of the Ashurites have made thy benches of ivory, brought out of the isles of Chittim.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27:7  |  Ezekiel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你的篷帆是用埃及繡花細麻布做的， 可以做你的大旗； 你的涼棚是用以利沙島的藍色、紫色[布]做的。</a:t>
            </a:r>
          </a:p>
          <a:p xmlns:a="http://schemas.openxmlformats.org/drawingml/2006/main">
            <a:pPr algn="ctr">
              <a:buNone/>
            </a:pPr>
            <a:r>
              <a:rPr sz="2100">
                <a:solidFill>
                  <a:srgbClr val="FFFFFF"/>
                </a:solidFill>
                <a:latin typeface="Georgia"/>
                <a:ea typeface="Georgia"/>
                <a:cs typeface="Georgia"/>
              </a:rPr>
              <a:t>Fine linen with broidered work from Egypt was that which thou spreadest forth to be thy sail; blue and purple from the isles of Elishah was that which covered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27:8  |  Ezekiel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西頓和亞發的居民作你盪槳的。 泰爾啊，你中間的智慧人作掌舵的。</a:t>
            </a:r>
          </a:p>
          <a:p xmlns:a="http://schemas.openxmlformats.org/drawingml/2006/main">
            <a:pPr algn="ctr">
              <a:buNone/>
            </a:pPr>
            <a:r>
              <a:rPr sz="2400">
                <a:solidFill>
                  <a:srgbClr val="FFFFFF"/>
                </a:solidFill>
                <a:latin typeface="Georgia"/>
                <a:ea typeface="Georgia"/>
                <a:cs typeface="Georgia"/>
              </a:rPr>
              <a:t>The inhabitants of Zidon and Arvad were thy mariners: thy wise men, O Tyrus, that were in thee, were thy pilots.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27:9  |  Ezekiel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迦巴勒的老者和聰明人 都在你中間作補縫的； 一切泛海的船隻和水手 都在你中間經營交易的事。</a:t>
            </a:r>
          </a:p>
          <a:p xmlns:a="http://schemas.openxmlformats.org/drawingml/2006/main">
            <a:pPr algn="ctr">
              <a:buNone/>
            </a:pPr>
            <a:r>
              <a:rPr sz="2100">
                <a:solidFill>
                  <a:srgbClr val="FFFFFF"/>
                </a:solidFill>
                <a:latin typeface="Georgia"/>
                <a:ea typeface="Georgia"/>
                <a:cs typeface="Georgia"/>
              </a:rPr>
              <a:t>The ancients of Gebal and the wise men thereof were in thee thy calkers: all the ships of the sea with their mariners were in thee to occupy thy merchandise.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27:10  |  Ezekiel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「波斯人、路德人、弗人在你軍營中作戰士；他們在你中間懸掛盾牌和頭盔，彰顯你的尊榮。</a:t>
            </a:r>
          </a:p>
          <a:p xmlns:a="http://schemas.openxmlformats.org/drawingml/2006/main">
            <a:pPr algn="ctr">
              <a:buNone/>
            </a:pPr>
            <a:r>
              <a:rPr sz="2100">
                <a:solidFill>
                  <a:srgbClr val="FFFFFF"/>
                </a:solidFill>
                <a:latin typeface="Georgia"/>
                <a:ea typeface="Georgia"/>
                <a:cs typeface="Georgia"/>
              </a:rPr>
              <a:t>They of Persia and of Lud and of Phut were in thine army, thy men of war: they hanged the shield and helmet in thee; they set forth thy comeliness.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27:11  |  Ezekiel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亞發人和你的軍隊都在你四圍的牆上，你的望樓也有勇士；他們懸掛盾牌，成全你的美麗。</a:t>
            </a:r>
          </a:p>
          <a:p xmlns:a="http://schemas.openxmlformats.org/drawingml/2006/main">
            <a:pPr algn="ctr">
              <a:buNone/>
            </a:pPr>
            <a:r>
              <a:rPr sz="2100">
                <a:solidFill>
                  <a:srgbClr val="FFFFFF"/>
                </a:solidFill>
                <a:latin typeface="Georgia"/>
                <a:ea typeface="Georgia"/>
                <a:cs typeface="Georgia"/>
              </a:rPr>
              <a:t>The men of Arvad with thine army were upon thy walls round about, and the Gammadims were in thy towers: they hanged their shields upon thy walls round about; they have made thy beauty perfect.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27:12  |  Ezekiel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「他施人因你多有各類的財物，就作你的客商，拿銀、鐵、錫、鉛兌換你的貨物。</a:t>
            </a:r>
          </a:p>
          <a:p xmlns:a="http://schemas.openxmlformats.org/drawingml/2006/main">
            <a:pPr algn="ctr">
              <a:buNone/>
            </a:pPr>
            <a:r>
              <a:rPr sz="2400">
                <a:solidFill>
                  <a:srgbClr val="FFFFFF"/>
                </a:solidFill>
                <a:latin typeface="Georgia"/>
                <a:ea typeface="Georgia"/>
                <a:cs typeface="Georgia"/>
              </a:rPr>
              <a:t>Tarshish was thy merchant by reason of the multitude of all kind of riches; with silver, iron, tin, and lead, they traded in thy fairs.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27:13  |  Ezekiel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雅完人、土巴人、米設人都與你交易；他們用人口和銅器兌換你的貨物。</a:t>
            </a:r>
          </a:p>
          <a:p xmlns:a="http://schemas.openxmlformats.org/drawingml/2006/main">
            <a:pPr algn="ctr">
              <a:buNone/>
            </a:pPr>
            <a:r>
              <a:rPr sz="2400">
                <a:solidFill>
                  <a:srgbClr val="FFFFFF"/>
                </a:solidFill>
                <a:latin typeface="Georgia"/>
                <a:ea typeface="Georgia"/>
                <a:cs typeface="Georgia"/>
              </a:rPr>
              <a:t>Javan, Tubal, and Meshech, they were thy merchants: they traded the persons of men and vessels of brass in thy market.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27:14  |  Ezekiel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陀迦瑪族用馬和戰馬並騾子兌換你的貨物。</a:t>
            </a:r>
          </a:p>
          <a:p xmlns:a="http://schemas.openxmlformats.org/drawingml/2006/main">
            <a:pPr algn="ctr">
              <a:buNone/>
            </a:pPr>
            <a:r>
              <a:rPr sz="2400">
                <a:solidFill>
                  <a:srgbClr val="FFFFFF"/>
                </a:solidFill>
                <a:latin typeface="Georgia"/>
                <a:ea typeface="Georgia"/>
                <a:cs typeface="Georgia"/>
              </a:rPr>
              <a:t>They of the house of Togarmah traded in thy fairs with horses and horsemen and mules.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27:15  |  Ezekiel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底但人與你交易，許多海島作你的碼頭；他們拿象牙、烏木與你兌換。</a:t>
            </a:r>
          </a:p>
          <a:p xmlns:a="http://schemas.openxmlformats.org/drawingml/2006/main">
            <a:pPr algn="ctr">
              <a:buNone/>
            </a:pPr>
            <a:r>
              <a:rPr sz="2400">
                <a:solidFill>
                  <a:srgbClr val="FFFFFF"/>
                </a:solidFill>
                <a:latin typeface="Georgia"/>
                <a:ea typeface="Georgia"/>
                <a:cs typeface="Georgia"/>
              </a:rPr>
              <a:t>The men of Dedan were thy merchants; many isles were the merchandise of thine hand: they brought thee for a present horns of ivory and ebony.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27:16  |  Ezekiel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亞蘭人因你的工作很多，就作你的客商；他們用綠寶石、紫色[布]繡貨、細麻布、珊瑚、紅寶石兌換你的貨物。</a:t>
            </a:r>
          </a:p>
          <a:p xmlns:a="http://schemas.openxmlformats.org/drawingml/2006/main">
            <a:pPr algn="ctr">
              <a:buNone/>
            </a:pPr>
            <a:r>
              <a:rPr sz="2100">
                <a:solidFill>
                  <a:srgbClr val="FFFFFF"/>
                </a:solidFill>
                <a:latin typeface="Georgia"/>
                <a:ea typeface="Georgia"/>
                <a:cs typeface="Georgia"/>
              </a:rPr>
              <a:t>Syria was thy merchant by reason of the multitude of the wares of thy making: they occupied in thy fairs with emeralds, purple, and broidered work, and fine linen, and coral, and agate.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27:17  |  Ezekiel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猶大和以色列地的人都與你交易；他們用米匿的麥子、餅、蜜、油、乳香兌換你的貨物。</a:t>
            </a:r>
          </a:p>
          <a:p xmlns:a="http://schemas.openxmlformats.org/drawingml/2006/main">
            <a:pPr algn="ctr">
              <a:buNone/>
            </a:pPr>
            <a:r>
              <a:rPr sz="2400">
                <a:solidFill>
                  <a:srgbClr val="FFFFFF"/>
                </a:solidFill>
                <a:latin typeface="Georgia"/>
                <a:ea typeface="Georgia"/>
                <a:cs typeface="Georgia"/>
              </a:rPr>
              <a:t>Judah, and the land of Israel, they were thy merchants: they traded in thy market wheat of Minnith, and Pannag, and honey, and oil, and balm.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27:18  |  Ezekiel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大馬士革人因你的工作很多，又因你多有各類的財物，就拿黑本酒和白羊毛與你交易。</a:t>
            </a:r>
          </a:p>
          <a:p xmlns:a="http://schemas.openxmlformats.org/drawingml/2006/main">
            <a:pPr algn="ctr">
              <a:buNone/>
            </a:pPr>
            <a:r>
              <a:rPr sz="2400">
                <a:solidFill>
                  <a:srgbClr val="FFFFFF"/>
                </a:solidFill>
                <a:latin typeface="Georgia"/>
                <a:ea typeface="Georgia"/>
                <a:cs typeface="Georgia"/>
              </a:rPr>
              <a:t>Damascus was thy merchant in the multitude of the wares of thy making, for the multitude of all riches; in the wine of Helbon, and white wool.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27:19  |  Ezekiel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威但人和雅完人拿紡成的線、亮鐵、桂皮、菖蒲兌換你的貨物。</a:t>
            </a:r>
          </a:p>
          <a:p xmlns:a="http://schemas.openxmlformats.org/drawingml/2006/main">
            <a:pPr algn="ctr">
              <a:buNone/>
            </a:pPr>
            <a:r>
              <a:rPr sz="2400">
                <a:solidFill>
                  <a:srgbClr val="FFFFFF"/>
                </a:solidFill>
                <a:latin typeface="Georgia"/>
                <a:ea typeface="Georgia"/>
                <a:cs typeface="Georgia"/>
              </a:rPr>
              <a:t>Dan also and Javan going to and fro occupied in thy fairs: bright iron, cassia, and calamus, were in thy market.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27:20  |  Ezekiel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底但人用高貴的毯子、鞍、屜與你交易。</a:t>
            </a:r>
          </a:p>
          <a:p xmlns:a="http://schemas.openxmlformats.org/drawingml/2006/main">
            <a:pPr algn="ctr">
              <a:buNone/>
            </a:pPr>
            <a:r>
              <a:rPr sz="2800">
                <a:solidFill>
                  <a:srgbClr val="FFFFFF"/>
                </a:solidFill>
                <a:latin typeface="Georgia"/>
                <a:ea typeface="Georgia"/>
                <a:cs typeface="Georgia"/>
              </a:rPr>
              <a:t>Dedan was thy merchant in precious clothes for chariots.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27:21  |  Ezekiel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阿拉伯人和基達的一切首領都作你的客商，用羊羔、公綿羊、公山羊與你交易。</a:t>
            </a:r>
          </a:p>
          <a:p xmlns:a="http://schemas.openxmlformats.org/drawingml/2006/main">
            <a:pPr algn="ctr">
              <a:buNone/>
            </a:pPr>
            <a:r>
              <a:rPr sz="2400">
                <a:solidFill>
                  <a:srgbClr val="FFFFFF"/>
                </a:solidFill>
                <a:latin typeface="Georgia"/>
                <a:ea typeface="Georgia"/>
                <a:cs typeface="Georgia"/>
              </a:rPr>
              <a:t>Arabia, and all the princes of Kedar, they occupied with thee in lambs, and rams, and goats: in these were they thy merchants.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27:22  |  Ezekiel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示巴和拉瑪的商人與你交易，他們用各類上好的香料、各類的寶石，和黃金兌換你的貨物。</a:t>
            </a:r>
          </a:p>
          <a:p xmlns:a="http://schemas.openxmlformats.org/drawingml/2006/main">
            <a:pPr algn="ctr">
              <a:buNone/>
            </a:pPr>
            <a:r>
              <a:rPr sz="2100">
                <a:solidFill>
                  <a:srgbClr val="FFFFFF"/>
                </a:solidFill>
                <a:latin typeface="Georgia"/>
                <a:ea typeface="Georgia"/>
                <a:cs typeface="Georgia"/>
              </a:rPr>
              <a:t>The merchants of Sheba and Raamah, they were thy merchants: they occupied in thy fairs with chief of all spices, and with all precious stones, and gold.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27:23  |  Ezekiel 27:23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哈蘭人、干尼人、伊甸人、示巴的商人，和亞述人、基抹人與你交易。</a:t>
            </a:r>
          </a:p>
          <a:p xmlns:a="http://schemas.openxmlformats.org/drawingml/2006/main">
            <a:pPr algn="ctr">
              <a:buNone/>
            </a:pPr>
            <a:r>
              <a:rPr sz="2400">
                <a:solidFill>
                  <a:srgbClr val="FFFFFF"/>
                </a:solidFill>
                <a:latin typeface="Georgia"/>
                <a:ea typeface="Georgia"/>
                <a:cs typeface="Georgia"/>
              </a:rPr>
              <a:t>Haran, and Canneh, and Eden, the merchants of Sheba, Asshur, and Chilmad, were thy merchants.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27:24  |  Ezekiel 27:24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這些商人以美好的貨物包在繡花藍色包袱內，又有華麗的衣服裝在香柏木的箱子裏，用繩捆着與你交易。</a:t>
            </a:r>
          </a:p>
          <a:p xmlns:a="http://schemas.openxmlformats.org/drawingml/2006/main">
            <a:pPr algn="ctr">
              <a:buNone/>
            </a:pPr>
            <a:r>
              <a:rPr sz="2100">
                <a:solidFill>
                  <a:srgbClr val="FFFFFF"/>
                </a:solidFill>
                <a:latin typeface="Georgia"/>
                <a:ea typeface="Georgia"/>
                <a:cs typeface="Georgia"/>
              </a:rPr>
              <a:t>These were thy merchants in all sorts of things, in blue clothes, and broidered work, and in chests of rich apparel, bound with cords, and made of cedar, among thy merchandise.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27:25  |  Ezekiel 27:25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他施的船隻接連成幫為你運貨， 你便在海中豐富極其榮華。</a:t>
            </a:r>
          </a:p>
          <a:p xmlns:a="http://schemas.openxmlformats.org/drawingml/2006/main">
            <a:pPr algn="ctr">
              <a:buNone/>
            </a:pPr>
            <a:r>
              <a:rPr sz="2400">
                <a:solidFill>
                  <a:srgbClr val="FFFFFF"/>
                </a:solidFill>
                <a:latin typeface="Georgia"/>
                <a:ea typeface="Georgia"/>
                <a:cs typeface="Georgia"/>
              </a:rPr>
              <a:t>The ships of Tarshish did sing of thee in thy market: and thou wast replenished, and made very glorious in the midst of the seas.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27:26  |  Ezekiel 27:26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盪槳的已經把你盪到大水之處， 東風在海中將你打破。</a:t>
            </a:r>
          </a:p>
          <a:p xmlns:a="http://schemas.openxmlformats.org/drawingml/2006/main">
            <a:pPr algn="ctr">
              <a:buNone/>
            </a:pPr>
            <a:r>
              <a:rPr sz="2400">
                <a:solidFill>
                  <a:srgbClr val="FFFFFF"/>
                </a:solidFill>
                <a:latin typeface="Georgia"/>
                <a:ea typeface="Georgia"/>
                <a:cs typeface="Georgia"/>
              </a:rPr>
              <a:t>Thy rowers have brought thee into great waters: the east wind hath broken thee in the midst of the seas.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27:27  |  Ezekiel 27:27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你的資財、物件、貨物、 水手、掌舵的、 補縫的、經營交易的， 並你中間的戰士和人民， 在你破壞的日子必都沉在海中。</a:t>
            </a:r>
          </a:p>
          <a:p xmlns:a="http://schemas.openxmlformats.org/drawingml/2006/main">
            <a:pPr algn="ctr">
              <a:buNone/>
            </a:pPr>
            <a:r>
              <a:rPr sz="1800">
                <a:solidFill>
                  <a:srgbClr val="FFFFFF"/>
                </a:solidFill>
                <a:latin typeface="Georgia"/>
                <a:ea typeface="Georgia"/>
                <a:cs typeface="Georgia"/>
              </a:rPr>
              <a:t>Thy riches, and thy fairs, thy merchandise, thy mariners, and thy pilots, thy calkers, and the occupiers of thy merchandise, and all thy men of war, that are in thee, and in all thy company which is in the midst of thee, shall fall into the midst of the seas in the day of thy ruin.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27:28  |  Ezekiel 27:28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你掌舵的呼號之聲一發， 郊野都必震動。</a:t>
            </a:r>
          </a:p>
          <a:p xmlns:a="http://schemas.openxmlformats.org/drawingml/2006/main">
            <a:pPr algn="ctr">
              <a:buNone/>
            </a:pPr>
            <a:r>
              <a:rPr sz="2800">
                <a:solidFill>
                  <a:srgbClr val="FFFFFF"/>
                </a:solidFill>
                <a:latin typeface="Georgia"/>
                <a:ea typeface="Georgia"/>
                <a:cs typeface="Georgia"/>
              </a:rPr>
              <a:t>The suburbs shall shake at the sound of the cry of thy pilots.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27:29  |  Ezekiel 27:29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凡盪槳的和水手， 並一切泛海掌舵的， 都必下船登岸。</a:t>
            </a:r>
          </a:p>
          <a:p xmlns:a="http://schemas.openxmlformats.org/drawingml/2006/main">
            <a:pPr algn="ctr">
              <a:buNone/>
            </a:pPr>
            <a:r>
              <a:rPr sz="2400">
                <a:solidFill>
                  <a:srgbClr val="FFFFFF"/>
                </a:solidFill>
                <a:latin typeface="Georgia"/>
                <a:ea typeface="Georgia"/>
                <a:cs typeface="Georgia"/>
              </a:rPr>
              <a:t>And all that handle the oar, the mariners, and all the pilots of the sea, shall come down from their ships, they shall stand upon the land;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27:30  |  Ezekiel 27:30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他們必為你放聲痛哭， 把塵土撒在頭上， 在灰中打滾；</a:t>
            </a:r>
          </a:p>
          <a:p xmlns:a="http://schemas.openxmlformats.org/drawingml/2006/main">
            <a:pPr algn="ctr">
              <a:buNone/>
            </a:pPr>
            <a:r>
              <a:rPr sz="2100">
                <a:solidFill>
                  <a:srgbClr val="FFFFFF"/>
                </a:solidFill>
                <a:latin typeface="Georgia"/>
                <a:ea typeface="Georgia"/>
                <a:cs typeface="Georgia"/>
              </a:rPr>
              <a:t>And shall cause their voice to be heard against thee, and shall cry bitterly, and shall cast up dust upon their heads, they shall wallow themselves in the ashes: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27:31  |  Ezekiel 27:31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又為你使頭上光禿， 用麻布束腰， 號咷痛哭， 苦苦悲哀。</a:t>
            </a:r>
          </a:p>
          <a:p xmlns:a="http://schemas.openxmlformats.org/drawingml/2006/main">
            <a:pPr algn="ctr">
              <a:buNone/>
            </a:pPr>
            <a:r>
              <a:rPr sz="2100">
                <a:solidFill>
                  <a:srgbClr val="FFFFFF"/>
                </a:solidFill>
                <a:latin typeface="Georgia"/>
                <a:ea typeface="Georgia"/>
                <a:cs typeface="Georgia"/>
              </a:rPr>
              <a:t>And they shall make themselves utterly bald for thee, and gird them with sackcloth, and they shall weep for thee with bitterness of heart and bitter wailing.</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27:32  |  Ezekiel 27:32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他們哀號的時候， 為你作起哀歌哀哭， [說]：有何城如泰爾？ 有何城如她在海中成為寂寞的呢？</a:t>
            </a:r>
          </a:p>
          <a:p xmlns:a="http://schemas.openxmlformats.org/drawingml/2006/main">
            <a:pPr algn="ctr">
              <a:buNone/>
            </a:pPr>
            <a:r>
              <a:rPr sz="2100">
                <a:solidFill>
                  <a:srgbClr val="FFFFFF"/>
                </a:solidFill>
                <a:latin typeface="Georgia"/>
                <a:ea typeface="Georgia"/>
                <a:cs typeface="Georgia"/>
              </a:rPr>
              <a:t>And in their wailing they shall take up a lamentation for thee, and lament over thee, saying, What city is like Tyrus, like the destroyed in the midst of the sea?</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27:33  |  Ezekiel 27:33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你由海上運出貨物， 就使許多國民充足； 你以許多資財、貨物 使地上的君王豐富。</a:t>
            </a:r>
          </a:p>
          <a:p xmlns:a="http://schemas.openxmlformats.org/drawingml/2006/main">
            <a:pPr algn="ctr">
              <a:buNone/>
            </a:pPr>
            <a:r>
              <a:rPr sz="2100">
                <a:solidFill>
                  <a:srgbClr val="FFFFFF"/>
                </a:solidFill>
                <a:latin typeface="Georgia"/>
                <a:ea typeface="Georgia"/>
                <a:cs typeface="Georgia"/>
              </a:rPr>
              <a:t>When thy wares went forth out of the seas, thou filledst many people; thou didst enrich the kings of the earth with the multitude of thy riches and of thy merchandise.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27:34  |  Ezekiel 27:34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你在深水中被海浪打破的時候， 你的貨物和你中間的一切人民， 就都沉下去了。</a:t>
            </a:r>
          </a:p>
          <a:p xmlns:a="http://schemas.openxmlformats.org/drawingml/2006/main">
            <a:pPr algn="ctr">
              <a:buNone/>
            </a:pPr>
            <a:r>
              <a:rPr sz="2100">
                <a:solidFill>
                  <a:srgbClr val="FFFFFF"/>
                </a:solidFill>
                <a:latin typeface="Georgia"/>
                <a:ea typeface="Georgia"/>
                <a:cs typeface="Georgia"/>
              </a:rPr>
              <a:t>In the time when thou shalt be broken by the seas in the depths of the waters thy merchandise and all thy company in the midst of thee shall fall.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27:35  |  Ezekiel 27:35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海島的居民為你驚奇； 他們的君王都甚恐慌， 面帶愁容。</a:t>
            </a:r>
          </a:p>
          <a:p xmlns:a="http://schemas.openxmlformats.org/drawingml/2006/main">
            <a:pPr algn="ctr">
              <a:buNone/>
            </a:pPr>
            <a:r>
              <a:rPr sz="2400">
                <a:solidFill>
                  <a:srgbClr val="FFFFFF"/>
                </a:solidFill>
                <a:latin typeface="Georgia"/>
                <a:ea typeface="Georgia"/>
                <a:cs typeface="Georgia"/>
              </a:rPr>
              <a:t>All the inhabitants of the isles shall be astonished at thee, and their kings shall be sore afraid, they shall be troubled in their countenance.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27:36  |  Ezekiel 27:36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各國民中的客商都向你發嘶聲； 你令人驚恐， 不再存留於世，直到永遠。」</a:t>
            </a:r>
          </a:p>
          <a:p xmlns:a="http://schemas.openxmlformats.org/drawingml/2006/main">
            <a:pPr algn="ctr">
              <a:buNone/>
            </a:pPr>
            <a:r>
              <a:rPr sz="2400">
                <a:solidFill>
                  <a:srgbClr val="FFFFFF"/>
                </a:solidFill>
                <a:latin typeface="Georgia"/>
                <a:ea typeface="Georgia"/>
                <a:cs typeface="Georgia"/>
              </a:rPr>
              <a:t>The merchants among the people shall hiss at thee; thou shalt be a terror, and never shalt be any more.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2026-08-30T07:14:03.9170000Z</dcterms:created>
  <dcterms:modified xsi:type="dcterms:W3CDTF">2026-08-30T07:14:03.9170000Z</dcterms:modified>
</coreProperties>
</file>