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c403c6d1c94448" /><Relationship Type="http://schemas.openxmlformats.org/officeDocument/2006/relationships/extended-properties" Target="/docProps/app.xml" Id="R1b197b9358734dd9" /><Relationship Type="http://schemas.openxmlformats.org/officeDocument/2006/relationships/officeDocument" Target="/ppt/presentation.xml" Id="R153807b2fc124d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d8611e6a064247"/>
  </p:sldMasterIdLst>
  <p:notesMasterIdLst>
    <p:notesMasterId xmlns:r="http://schemas.openxmlformats.org/officeDocument/2006/relationships" r:id="R270d30145ddb4d21"/>
  </p:notesMasterIdLst>
  <p:sldIdLst>
    <p:sldId xmlns:r="http://schemas.openxmlformats.org/officeDocument/2006/relationships" id="256" r:id="R2895cc8cd8114143"/>
    <p:sldId xmlns:r="http://schemas.openxmlformats.org/officeDocument/2006/relationships" id="257" r:id="Rd2ebe16708164a65"/>
    <p:sldId xmlns:r="http://schemas.openxmlformats.org/officeDocument/2006/relationships" id="258" r:id="R4cb9c043d7fb4818"/>
    <p:sldId xmlns:r="http://schemas.openxmlformats.org/officeDocument/2006/relationships" id="259" r:id="R70627424719d4036"/>
    <p:sldId xmlns:r="http://schemas.openxmlformats.org/officeDocument/2006/relationships" id="260" r:id="R688af0e20c4c4444"/>
    <p:sldId xmlns:r="http://schemas.openxmlformats.org/officeDocument/2006/relationships" id="261" r:id="Raaff279e04f34c99"/>
    <p:sldId xmlns:r="http://schemas.openxmlformats.org/officeDocument/2006/relationships" id="262" r:id="R093413796e234458"/>
    <p:sldId xmlns:r="http://schemas.openxmlformats.org/officeDocument/2006/relationships" id="263" r:id="Ra03eb0b1c19343e6"/>
    <p:sldId xmlns:r="http://schemas.openxmlformats.org/officeDocument/2006/relationships" id="264" r:id="Rccb600ba2d6f4466"/>
    <p:sldId xmlns:r="http://schemas.openxmlformats.org/officeDocument/2006/relationships" id="265" r:id="Rdcb1e4c3d7794985"/>
    <p:sldId xmlns:r="http://schemas.openxmlformats.org/officeDocument/2006/relationships" id="266" r:id="R2f5389805e3e48af"/>
    <p:sldId xmlns:r="http://schemas.openxmlformats.org/officeDocument/2006/relationships" id="267" r:id="Ra118b95567694d9e"/>
    <p:sldId xmlns:r="http://schemas.openxmlformats.org/officeDocument/2006/relationships" id="268" r:id="Reacf0a9acfd04683"/>
    <p:sldId xmlns:r="http://schemas.openxmlformats.org/officeDocument/2006/relationships" id="269" r:id="R9a749171d65b4758"/>
    <p:sldId xmlns:r="http://schemas.openxmlformats.org/officeDocument/2006/relationships" id="270" r:id="Rb21a6bccd95e4f1c"/>
    <p:sldId xmlns:r="http://schemas.openxmlformats.org/officeDocument/2006/relationships" id="271" r:id="R8c369d259f464c96"/>
    <p:sldId xmlns:r="http://schemas.openxmlformats.org/officeDocument/2006/relationships" id="272" r:id="Ra2235524a9a049ba"/>
    <p:sldId xmlns:r="http://schemas.openxmlformats.org/officeDocument/2006/relationships" id="273" r:id="Rd5eb7274b92b435a"/>
    <p:sldId xmlns:r="http://schemas.openxmlformats.org/officeDocument/2006/relationships" id="274" r:id="R2c48eaa824b446e6"/>
    <p:sldId xmlns:r="http://schemas.openxmlformats.org/officeDocument/2006/relationships" id="275" r:id="Raec61503abca40f0"/>
    <p:sldId xmlns:r="http://schemas.openxmlformats.org/officeDocument/2006/relationships" id="276" r:id="Rd40780a3d18c44e3"/>
    <p:sldId xmlns:r="http://schemas.openxmlformats.org/officeDocument/2006/relationships" id="277" r:id="Ra2e99264ee544991"/>
    <p:sldId xmlns:r="http://schemas.openxmlformats.org/officeDocument/2006/relationships" id="278" r:id="Rb5fb92654e2f4f06"/>
    <p:sldId xmlns:r="http://schemas.openxmlformats.org/officeDocument/2006/relationships" id="279" r:id="Ra9106174830643ee"/>
    <p:sldId xmlns:r="http://schemas.openxmlformats.org/officeDocument/2006/relationships" id="280" r:id="R05d92e43cdc74c0f"/>
    <p:sldId xmlns:r="http://schemas.openxmlformats.org/officeDocument/2006/relationships" id="281" r:id="Rdb13677ee75e448f"/>
    <p:sldId xmlns:r="http://schemas.openxmlformats.org/officeDocument/2006/relationships" id="282" r:id="R39af8b4fccf74f99"/>
    <p:sldId xmlns:r="http://schemas.openxmlformats.org/officeDocument/2006/relationships" id="283" r:id="R235b634a19234f5a"/>
    <p:sldId xmlns:r="http://schemas.openxmlformats.org/officeDocument/2006/relationships" id="284" r:id="Rfb90e174ed064b10"/>
    <p:sldId xmlns:r="http://schemas.openxmlformats.org/officeDocument/2006/relationships" id="285" r:id="Rb82da4913e0940d9"/>
    <p:sldId xmlns:r="http://schemas.openxmlformats.org/officeDocument/2006/relationships" id="286" r:id="Rc223aa1fa8024690"/>
    <p:sldId xmlns:r="http://schemas.openxmlformats.org/officeDocument/2006/relationships" id="287" r:id="Rf58e4d3b1a234be3"/>
    <p:sldId xmlns:r="http://schemas.openxmlformats.org/officeDocument/2006/relationships" id="288" r:id="R6ce7b628bc9d4b8f"/>
    <p:sldId xmlns:r="http://schemas.openxmlformats.org/officeDocument/2006/relationships" id="289" r:id="R002233954754403d"/>
    <p:sldId xmlns:r="http://schemas.openxmlformats.org/officeDocument/2006/relationships" id="290" r:id="R3a935b212ea3485a"/>
    <p:sldId xmlns:r="http://schemas.openxmlformats.org/officeDocument/2006/relationships" id="291" r:id="R96f876b5c853442b"/>
    <p:sldId xmlns:r="http://schemas.openxmlformats.org/officeDocument/2006/relationships" id="292" r:id="R4079bda1c9a74ba4"/>
    <p:sldId xmlns:r="http://schemas.openxmlformats.org/officeDocument/2006/relationships" id="293" r:id="Rc79efd2bc7a843f0"/>
    <p:sldId xmlns:r="http://schemas.openxmlformats.org/officeDocument/2006/relationships" id="294" r:id="Rfc710bea4a6d41d3"/>
    <p:sldId xmlns:r="http://schemas.openxmlformats.org/officeDocument/2006/relationships" id="295" r:id="R9887ef10544c4cda"/>
    <p:sldId xmlns:r="http://schemas.openxmlformats.org/officeDocument/2006/relationships" id="296" r:id="R0cce70ae822f4c50"/>
    <p:sldId xmlns:r="http://schemas.openxmlformats.org/officeDocument/2006/relationships" id="297" r:id="Ra1a0b55f52dc4fe5"/>
    <p:sldId xmlns:r="http://schemas.openxmlformats.org/officeDocument/2006/relationships" id="298" r:id="Ra67486a473da41e5"/>
    <p:sldId xmlns:r="http://schemas.openxmlformats.org/officeDocument/2006/relationships" id="299" r:id="Rb80e4741e7074d14"/>
    <p:sldId xmlns:r="http://schemas.openxmlformats.org/officeDocument/2006/relationships" id="300" r:id="R0ca605dc1fa94b91"/>
    <p:sldId xmlns:r="http://schemas.openxmlformats.org/officeDocument/2006/relationships" id="301" r:id="Radc02ad78fa24872"/>
    <p:sldId xmlns:r="http://schemas.openxmlformats.org/officeDocument/2006/relationships" id="302" r:id="Rf9b38234647c4284"/>
    <p:sldId xmlns:r="http://schemas.openxmlformats.org/officeDocument/2006/relationships" id="303" r:id="Ra8ac49b40a7c454a"/>
    <p:sldId xmlns:r="http://schemas.openxmlformats.org/officeDocument/2006/relationships" id="304" r:id="R7813e50bd9954bd2"/>
    <p:sldId xmlns:r="http://schemas.openxmlformats.org/officeDocument/2006/relationships" id="305" r:id="Re05b1dbb7fbe4503"/>
    <p:sldId xmlns:r="http://schemas.openxmlformats.org/officeDocument/2006/relationships" id="306" r:id="R69becbb26f7d4998"/>
    <p:sldId xmlns:r="http://schemas.openxmlformats.org/officeDocument/2006/relationships" id="307" r:id="R95fd4a9432d34d3d"/>
    <p:sldId xmlns:r="http://schemas.openxmlformats.org/officeDocument/2006/relationships" id="308" r:id="Rc6ca0e5a85b34f83"/>
    <p:sldId xmlns:r="http://schemas.openxmlformats.org/officeDocument/2006/relationships" id="309" r:id="Rfeaa920aba544696"/>
    <p:sldId xmlns:r="http://schemas.openxmlformats.org/officeDocument/2006/relationships" id="310" r:id="Rfb5fda0881c4476f"/>
    <p:sldId xmlns:r="http://schemas.openxmlformats.org/officeDocument/2006/relationships" id="311" r:id="Rb7a298973ae14f3a"/>
    <p:sldId xmlns:r="http://schemas.openxmlformats.org/officeDocument/2006/relationships" id="312" r:id="R7321dc9e03ee40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d29ab93f664652" /><Relationship Type="http://schemas.openxmlformats.org/officeDocument/2006/relationships/slideMaster" Target="/ppt/slideMasters/slideMaster1.xml" Id="Rc4d8611e6a064247" /><Relationship Type="http://schemas.openxmlformats.org/officeDocument/2006/relationships/notesMaster" Target="/ppt/notesMasters/notesMaster1.xml" Id="R270d30145ddb4d21" /><Relationship Type="http://schemas.openxmlformats.org/officeDocument/2006/relationships/presProps" Target="/ppt/presProps.xml" Id="R621b81ce76884fb9" /><Relationship Type="http://schemas.openxmlformats.org/officeDocument/2006/relationships/tableStyles" Target="/ppt/tableStyles.xml" Id="Rb503525d4b3c4274" /><Relationship Type="http://schemas.openxmlformats.org/officeDocument/2006/relationships/slide" Target="/ppt/slides/slide1.xml" Id="R2895cc8cd8114143" /><Relationship Type="http://schemas.openxmlformats.org/officeDocument/2006/relationships/slide" Target="/ppt/slides/slide2.xml" Id="Rd2ebe16708164a65" /><Relationship Type="http://schemas.openxmlformats.org/officeDocument/2006/relationships/slide" Target="/ppt/slides/slide3.xml" Id="R4cb9c043d7fb4818" /><Relationship Type="http://schemas.openxmlformats.org/officeDocument/2006/relationships/slide" Target="/ppt/slides/slide4.xml" Id="R70627424719d4036" /><Relationship Type="http://schemas.openxmlformats.org/officeDocument/2006/relationships/slide" Target="/ppt/slides/slide5.xml" Id="R688af0e20c4c4444" /><Relationship Type="http://schemas.openxmlformats.org/officeDocument/2006/relationships/slide" Target="/ppt/slides/slide6.xml" Id="Raaff279e04f34c99" /><Relationship Type="http://schemas.openxmlformats.org/officeDocument/2006/relationships/slide" Target="/ppt/slides/slide7.xml" Id="R093413796e234458" /><Relationship Type="http://schemas.openxmlformats.org/officeDocument/2006/relationships/slide" Target="/ppt/slides/slide8.xml" Id="Ra03eb0b1c19343e6" /><Relationship Type="http://schemas.openxmlformats.org/officeDocument/2006/relationships/slide" Target="/ppt/slides/slide9.xml" Id="Rccb600ba2d6f4466" /><Relationship Type="http://schemas.openxmlformats.org/officeDocument/2006/relationships/slide" Target="/ppt/slides/slide10.xml" Id="Rdcb1e4c3d7794985" /><Relationship Type="http://schemas.openxmlformats.org/officeDocument/2006/relationships/slide" Target="/ppt/slides/slide11.xml" Id="R2f5389805e3e48af" /><Relationship Type="http://schemas.openxmlformats.org/officeDocument/2006/relationships/slide" Target="/ppt/slides/slide12.xml" Id="Ra118b95567694d9e" /><Relationship Type="http://schemas.openxmlformats.org/officeDocument/2006/relationships/slide" Target="/ppt/slides/slide13.xml" Id="Reacf0a9acfd04683" /><Relationship Type="http://schemas.openxmlformats.org/officeDocument/2006/relationships/slide" Target="/ppt/slides/slide14.xml" Id="R9a749171d65b4758" /><Relationship Type="http://schemas.openxmlformats.org/officeDocument/2006/relationships/slide" Target="/ppt/slides/slide15.xml" Id="Rb21a6bccd95e4f1c" /><Relationship Type="http://schemas.openxmlformats.org/officeDocument/2006/relationships/slide" Target="/ppt/slides/slide16.xml" Id="R8c369d259f464c96" /><Relationship Type="http://schemas.openxmlformats.org/officeDocument/2006/relationships/slide" Target="/ppt/slides/slide17.xml" Id="Ra2235524a9a049ba" /><Relationship Type="http://schemas.openxmlformats.org/officeDocument/2006/relationships/slide" Target="/ppt/slides/slide18.xml" Id="Rd5eb7274b92b435a" /><Relationship Type="http://schemas.openxmlformats.org/officeDocument/2006/relationships/slide" Target="/ppt/slides/slide19.xml" Id="R2c48eaa824b446e6" /><Relationship Type="http://schemas.openxmlformats.org/officeDocument/2006/relationships/slide" Target="/ppt/slides/slide20.xml" Id="Raec61503abca40f0" /><Relationship Type="http://schemas.openxmlformats.org/officeDocument/2006/relationships/slide" Target="/ppt/slides/slide21.xml" Id="Rd40780a3d18c44e3" /><Relationship Type="http://schemas.openxmlformats.org/officeDocument/2006/relationships/slide" Target="/ppt/slides/slide22.xml" Id="Ra2e99264ee544991" /><Relationship Type="http://schemas.openxmlformats.org/officeDocument/2006/relationships/slide" Target="/ppt/slides/slide23.xml" Id="Rb5fb92654e2f4f06" /><Relationship Type="http://schemas.openxmlformats.org/officeDocument/2006/relationships/slide" Target="/ppt/slides/slide24.xml" Id="Ra9106174830643ee" /><Relationship Type="http://schemas.openxmlformats.org/officeDocument/2006/relationships/slide" Target="/ppt/slides/slide25.xml" Id="R05d92e43cdc74c0f" /><Relationship Type="http://schemas.openxmlformats.org/officeDocument/2006/relationships/slide" Target="/ppt/slides/slide26.xml" Id="Rdb13677ee75e448f" /><Relationship Type="http://schemas.openxmlformats.org/officeDocument/2006/relationships/slide" Target="/ppt/slides/slide27.xml" Id="R39af8b4fccf74f99" /><Relationship Type="http://schemas.openxmlformats.org/officeDocument/2006/relationships/slide" Target="/ppt/slides/slide28.xml" Id="R235b634a19234f5a" /><Relationship Type="http://schemas.openxmlformats.org/officeDocument/2006/relationships/slide" Target="/ppt/slides/slide29.xml" Id="Rfb90e174ed064b10" /><Relationship Type="http://schemas.openxmlformats.org/officeDocument/2006/relationships/slide" Target="/ppt/slides/slide30.xml" Id="Rb82da4913e0940d9" /><Relationship Type="http://schemas.openxmlformats.org/officeDocument/2006/relationships/slide" Target="/ppt/slides/slide31.xml" Id="Rc223aa1fa8024690" /><Relationship Type="http://schemas.openxmlformats.org/officeDocument/2006/relationships/slide" Target="/ppt/slides/slide32.xml" Id="Rf58e4d3b1a234be3" /><Relationship Type="http://schemas.openxmlformats.org/officeDocument/2006/relationships/slide" Target="/ppt/slides/slide33.xml" Id="R6ce7b628bc9d4b8f" /><Relationship Type="http://schemas.openxmlformats.org/officeDocument/2006/relationships/slide" Target="/ppt/slides/slide34.xml" Id="R002233954754403d" /><Relationship Type="http://schemas.openxmlformats.org/officeDocument/2006/relationships/slide" Target="/ppt/slides/slide35.xml" Id="R3a935b212ea3485a" /><Relationship Type="http://schemas.openxmlformats.org/officeDocument/2006/relationships/slide" Target="/ppt/slides/slide36.xml" Id="R96f876b5c853442b" /><Relationship Type="http://schemas.openxmlformats.org/officeDocument/2006/relationships/slide" Target="/ppt/slides/slide37.xml" Id="R4079bda1c9a74ba4" /><Relationship Type="http://schemas.openxmlformats.org/officeDocument/2006/relationships/slide" Target="/ppt/slides/slide38.xml" Id="Rc79efd2bc7a843f0" /><Relationship Type="http://schemas.openxmlformats.org/officeDocument/2006/relationships/slide" Target="/ppt/slides/slide39.xml" Id="Rfc710bea4a6d41d3" /><Relationship Type="http://schemas.openxmlformats.org/officeDocument/2006/relationships/slide" Target="/ppt/slides/slide40.xml" Id="R9887ef10544c4cda" /><Relationship Type="http://schemas.openxmlformats.org/officeDocument/2006/relationships/slide" Target="/ppt/slides/slide41.xml" Id="R0cce70ae822f4c50" /><Relationship Type="http://schemas.openxmlformats.org/officeDocument/2006/relationships/slide" Target="/ppt/slides/slide42.xml" Id="Ra1a0b55f52dc4fe5" /><Relationship Type="http://schemas.openxmlformats.org/officeDocument/2006/relationships/slide" Target="/ppt/slides/slide43.xml" Id="Ra67486a473da41e5" /><Relationship Type="http://schemas.openxmlformats.org/officeDocument/2006/relationships/slide" Target="/ppt/slides/slide44.xml" Id="Rb80e4741e7074d14" /><Relationship Type="http://schemas.openxmlformats.org/officeDocument/2006/relationships/slide" Target="/ppt/slides/slide45.xml" Id="R0ca605dc1fa94b91" /><Relationship Type="http://schemas.openxmlformats.org/officeDocument/2006/relationships/slide" Target="/ppt/slides/slide46.xml" Id="Radc02ad78fa24872" /><Relationship Type="http://schemas.openxmlformats.org/officeDocument/2006/relationships/slide" Target="/ppt/slides/slide47.xml" Id="Rf9b38234647c4284" /><Relationship Type="http://schemas.openxmlformats.org/officeDocument/2006/relationships/slide" Target="/ppt/slides/slide48.xml" Id="Ra8ac49b40a7c454a" /><Relationship Type="http://schemas.openxmlformats.org/officeDocument/2006/relationships/slide" Target="/ppt/slides/slide49.xml" Id="R7813e50bd9954bd2" /><Relationship Type="http://schemas.openxmlformats.org/officeDocument/2006/relationships/slide" Target="/ppt/slides/slide50.xml" Id="Re05b1dbb7fbe4503" /><Relationship Type="http://schemas.openxmlformats.org/officeDocument/2006/relationships/slide" Target="/ppt/slides/slide51.xml" Id="R69becbb26f7d4998" /><Relationship Type="http://schemas.openxmlformats.org/officeDocument/2006/relationships/slide" Target="/ppt/slides/slide52.xml" Id="R95fd4a9432d34d3d" /><Relationship Type="http://schemas.openxmlformats.org/officeDocument/2006/relationships/slide" Target="/ppt/slides/slide53.xml" Id="Rc6ca0e5a85b34f83" /><Relationship Type="http://schemas.openxmlformats.org/officeDocument/2006/relationships/slide" Target="/ppt/slides/slide54.xml" Id="Rfeaa920aba544696" /><Relationship Type="http://schemas.openxmlformats.org/officeDocument/2006/relationships/slide" Target="/ppt/slides/slide55.xml" Id="Rfb5fda0881c4476f" /><Relationship Type="http://schemas.openxmlformats.org/officeDocument/2006/relationships/slide" Target="/ppt/slides/slide56.xml" Id="Rb7a298973ae14f3a" /><Relationship Type="http://schemas.openxmlformats.org/officeDocument/2006/relationships/slide" Target="/ppt/slides/slide57.xml" Id="R7321dc9e03ee40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f09d63a2c44d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d1b3f247ca4d07" /><Relationship Type="http://schemas.openxmlformats.org/officeDocument/2006/relationships/notesMaster" Target="/ppt/notesMasters/notesMaster1.xml" Id="R4dd1b435ff5e41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230bcc52ea84cba" /><Relationship Type="http://schemas.openxmlformats.org/officeDocument/2006/relationships/notesMaster" Target="/ppt/notesMasters/notesMaster1.xml" Id="Rd411eceef72f41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2dcd537cbd469b" /><Relationship Type="http://schemas.openxmlformats.org/officeDocument/2006/relationships/notesMaster" Target="/ppt/notesMasters/notesMaster1.xml" Id="R5e68e7be26c545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f0d604570c4d60" /><Relationship Type="http://schemas.openxmlformats.org/officeDocument/2006/relationships/notesMaster" Target="/ppt/notesMasters/notesMaster1.xml" Id="R6f856a742966497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160f051d1a4d67" /><Relationship Type="http://schemas.openxmlformats.org/officeDocument/2006/relationships/notesMaster" Target="/ppt/notesMasters/notesMaster1.xml" Id="Refb487bb6c5447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7c4187a72047e9" /><Relationship Type="http://schemas.openxmlformats.org/officeDocument/2006/relationships/notesMaster" Target="/ppt/notesMasters/notesMaster1.xml" Id="R191114f2daf24c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78273016fbb4569" /><Relationship Type="http://schemas.openxmlformats.org/officeDocument/2006/relationships/notesMaster" Target="/ppt/notesMasters/notesMaster1.xml" Id="Rc54c778f19704d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20f6a4831d457f" /><Relationship Type="http://schemas.openxmlformats.org/officeDocument/2006/relationships/notesMaster" Target="/ppt/notesMasters/notesMaster1.xml" Id="Rf9a064c0038342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694268802d47c6" /><Relationship Type="http://schemas.openxmlformats.org/officeDocument/2006/relationships/notesMaster" Target="/ppt/notesMasters/notesMaster1.xml" Id="R328d678adf8a4f4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321a5a16a348c6" /><Relationship Type="http://schemas.openxmlformats.org/officeDocument/2006/relationships/notesMaster" Target="/ppt/notesMasters/notesMaster1.xml" Id="Rc02d8dec873a49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2267f5e80ad4fdd" /><Relationship Type="http://schemas.openxmlformats.org/officeDocument/2006/relationships/notesMaster" Target="/ppt/notesMasters/notesMaster1.xml" Id="Ra554a90e2c2c4c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250924b23e742f3" /><Relationship Type="http://schemas.openxmlformats.org/officeDocument/2006/relationships/notesMaster" Target="/ppt/notesMasters/notesMaster1.xml" Id="Rb29e3d49109b40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c1badf1411d4b20" /><Relationship Type="http://schemas.openxmlformats.org/officeDocument/2006/relationships/notesMaster" Target="/ppt/notesMasters/notesMaster1.xml" Id="R26760bb27f4d49c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ba9e24f40c344e3" /><Relationship Type="http://schemas.openxmlformats.org/officeDocument/2006/relationships/notesMaster" Target="/ppt/notesMasters/notesMaster1.xml" Id="R1df8140424fc4be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e3699f4b4b241de" /><Relationship Type="http://schemas.openxmlformats.org/officeDocument/2006/relationships/notesMaster" Target="/ppt/notesMasters/notesMaster1.xml" Id="Rbc4841b2d36b412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8b04fa7fb994584" /><Relationship Type="http://schemas.openxmlformats.org/officeDocument/2006/relationships/notesMaster" Target="/ppt/notesMasters/notesMaster1.xml" Id="R5886197d357c4b2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5c1d3602d014573" /><Relationship Type="http://schemas.openxmlformats.org/officeDocument/2006/relationships/notesMaster" Target="/ppt/notesMasters/notesMaster1.xml" Id="R122e2bd7eae2460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75c4e08301740e3" /><Relationship Type="http://schemas.openxmlformats.org/officeDocument/2006/relationships/notesMaster" Target="/ppt/notesMasters/notesMaster1.xml" Id="Re5af3305ad6e439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ce9951f0fcb4cc2" /><Relationship Type="http://schemas.openxmlformats.org/officeDocument/2006/relationships/notesMaster" Target="/ppt/notesMasters/notesMaster1.xml" Id="Rbb3bb76a62d94d0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71d726940b34611" /><Relationship Type="http://schemas.openxmlformats.org/officeDocument/2006/relationships/notesMaster" Target="/ppt/notesMasters/notesMaster1.xml" Id="Re2146f0ff2bf46b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1fd2db8608a405f" /><Relationship Type="http://schemas.openxmlformats.org/officeDocument/2006/relationships/notesMaster" Target="/ppt/notesMasters/notesMaster1.xml" Id="R8b1173bc5db4432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02b49fae0c54896" /><Relationship Type="http://schemas.openxmlformats.org/officeDocument/2006/relationships/notesMaster" Target="/ppt/notesMasters/notesMaster1.xml" Id="R6e1d7495503a4e8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c82a6d0b67042e1" /><Relationship Type="http://schemas.openxmlformats.org/officeDocument/2006/relationships/notesMaster" Target="/ppt/notesMasters/notesMaster1.xml" Id="Rae9c8bbdf348494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7e4a0ddf96f404b" /><Relationship Type="http://schemas.openxmlformats.org/officeDocument/2006/relationships/notesMaster" Target="/ppt/notesMasters/notesMaster1.xml" Id="R9dda02250f4441e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4f8bcf431ba493a" /><Relationship Type="http://schemas.openxmlformats.org/officeDocument/2006/relationships/notesMaster" Target="/ppt/notesMasters/notesMaster1.xml" Id="R842a970ed8004f4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3ae79558a044999" /><Relationship Type="http://schemas.openxmlformats.org/officeDocument/2006/relationships/notesMaster" Target="/ppt/notesMasters/notesMaster1.xml" Id="Re7b3df93b13c411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9156d110d36423a" /><Relationship Type="http://schemas.openxmlformats.org/officeDocument/2006/relationships/notesMaster" Target="/ppt/notesMasters/notesMaster1.xml" Id="R69c0661c49a8493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ea356cbcb0446ae" /><Relationship Type="http://schemas.openxmlformats.org/officeDocument/2006/relationships/notesMaster" Target="/ppt/notesMasters/notesMaster1.xml" Id="R31f6b59a76634d1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27ffc5a26ca41ee" /><Relationship Type="http://schemas.openxmlformats.org/officeDocument/2006/relationships/notesMaster" Target="/ppt/notesMasters/notesMaster1.xml" Id="R6c2ac7c74dfe462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b702b64f699474e" /><Relationship Type="http://schemas.openxmlformats.org/officeDocument/2006/relationships/notesMaster" Target="/ppt/notesMasters/notesMaster1.xml" Id="R4b3ff57e489b425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1d1b926b10b47a4" /><Relationship Type="http://schemas.openxmlformats.org/officeDocument/2006/relationships/notesMaster" Target="/ppt/notesMasters/notesMaster1.xml" Id="R6fe79e8a20594e4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251b5b752bc4765" /><Relationship Type="http://schemas.openxmlformats.org/officeDocument/2006/relationships/notesMaster" Target="/ppt/notesMasters/notesMaster1.xml" Id="Re75c50de25ff4f5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8a0f1b452b97481f" /><Relationship Type="http://schemas.openxmlformats.org/officeDocument/2006/relationships/notesMaster" Target="/ppt/notesMasters/notesMaster1.xml" Id="R466f1e89e4f94fe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0e30ccca086488d" /><Relationship Type="http://schemas.openxmlformats.org/officeDocument/2006/relationships/notesMaster" Target="/ppt/notesMasters/notesMaster1.xml" Id="R00e1ce3303a44fb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8688dc83f054dd4" /><Relationship Type="http://schemas.openxmlformats.org/officeDocument/2006/relationships/notesMaster" Target="/ppt/notesMasters/notesMaster1.xml" Id="R960ab0e726e34d5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6ef41fa834f4b83" /><Relationship Type="http://schemas.openxmlformats.org/officeDocument/2006/relationships/notesMaster" Target="/ppt/notesMasters/notesMaster1.xml" Id="Ra8af9c113d83474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8fa01a6d8e14a11" /><Relationship Type="http://schemas.openxmlformats.org/officeDocument/2006/relationships/notesMaster" Target="/ppt/notesMasters/notesMaster1.xml" Id="Re3af7d1793244f3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028dba63cf74c4f" /><Relationship Type="http://schemas.openxmlformats.org/officeDocument/2006/relationships/notesMaster" Target="/ppt/notesMasters/notesMaster1.xml" Id="Rf698845a93764d4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629577243324f66" /><Relationship Type="http://schemas.openxmlformats.org/officeDocument/2006/relationships/notesMaster" Target="/ppt/notesMasters/notesMaster1.xml" Id="R028c497d618b45a1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1b0acfcfc60a4050" /><Relationship Type="http://schemas.openxmlformats.org/officeDocument/2006/relationships/notesMaster" Target="/ppt/notesMasters/notesMaster1.xml" Id="R795db1e96d764aa8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d6326b7d0974166" /><Relationship Type="http://schemas.openxmlformats.org/officeDocument/2006/relationships/notesMaster" Target="/ppt/notesMasters/notesMaster1.xml" Id="R3adb4eecb3844e00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ba51561a11fc409e" /><Relationship Type="http://schemas.openxmlformats.org/officeDocument/2006/relationships/notesMaster" Target="/ppt/notesMasters/notesMaster1.xml" Id="R5a3236219b02428e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e1f2f945c64b494a" /><Relationship Type="http://schemas.openxmlformats.org/officeDocument/2006/relationships/notesMaster" Target="/ppt/notesMasters/notesMaster1.xml" Id="Rc0822b2a6e7c4960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adf74f8ee6314852" /><Relationship Type="http://schemas.openxmlformats.org/officeDocument/2006/relationships/notesMaster" Target="/ppt/notesMasters/notesMaster1.xml" Id="R140ca4aced354bfa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f7ebd0341ed34477" /><Relationship Type="http://schemas.openxmlformats.org/officeDocument/2006/relationships/notesMaster" Target="/ppt/notesMasters/notesMaster1.xml" Id="Rca2ab909e5eb4baf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0f8d630172694888" /><Relationship Type="http://schemas.openxmlformats.org/officeDocument/2006/relationships/notesMaster" Target="/ppt/notesMasters/notesMaster1.xml" Id="Rb58755ffa80344ff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b99d87a9264b44d5" /><Relationship Type="http://schemas.openxmlformats.org/officeDocument/2006/relationships/notesMaster" Target="/ppt/notesMasters/notesMaster1.xml" Id="Rd9565a6c89604c0d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7e1e81518c184712" /><Relationship Type="http://schemas.openxmlformats.org/officeDocument/2006/relationships/notesMaster" Target="/ppt/notesMasters/notesMaster1.xml" Id="R4d9cf90fb03b4ffb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b6f4fc82b7134233" /><Relationship Type="http://schemas.openxmlformats.org/officeDocument/2006/relationships/notesMaster" Target="/ppt/notesMasters/notesMaster1.xml" Id="Rb2c5ba7eb4bf4c81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83ec50752a7a4f03" /><Relationship Type="http://schemas.openxmlformats.org/officeDocument/2006/relationships/notesMaster" Target="/ppt/notesMasters/notesMaster1.xml" Id="Rd6feb330bc104197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28683a5877c6492c" /><Relationship Type="http://schemas.openxmlformats.org/officeDocument/2006/relationships/notesMaster" Target="/ppt/notesMasters/notesMaster1.xml" Id="Ra05797eaba554f66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9bacaa6f73e34ef2" /><Relationship Type="http://schemas.openxmlformats.org/officeDocument/2006/relationships/notesMaster" Target="/ppt/notesMasters/notesMaster1.xml" Id="R88e77e344f584e6f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3c8000a818ee4316" /><Relationship Type="http://schemas.openxmlformats.org/officeDocument/2006/relationships/notesMaster" Target="/ppt/notesMasters/notesMaster1.xml" Id="Rdd5c4be269ae4ec6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99474dc5f7484b22" /><Relationship Type="http://schemas.openxmlformats.org/officeDocument/2006/relationships/notesMaster" Target="/ppt/notesMasters/notesMaster1.xml" Id="R150529619d7741a5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f1806e98471f4133" /><Relationship Type="http://schemas.openxmlformats.org/officeDocument/2006/relationships/notesMaster" Target="/ppt/notesMasters/notesMaster1.xml" Id="R0c235b4d7457476a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c0a48229bb74436f" /><Relationship Type="http://schemas.openxmlformats.org/officeDocument/2006/relationships/notesMaster" Target="/ppt/notesMasters/notesMaster1.xml" Id="Rbc2f650edab24391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a1cf35198abb452d" /><Relationship Type="http://schemas.openxmlformats.org/officeDocument/2006/relationships/notesMaster" Target="/ppt/notesMasters/notesMaster1.xml" Id="R1991a66fd7244d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a6618b46614785" /><Relationship Type="http://schemas.openxmlformats.org/officeDocument/2006/relationships/image" Target="/ppt/media/image.png" Id="Rf263dbc661304faf" /><Relationship Type="http://schemas.openxmlformats.org/officeDocument/2006/relationships/image" Target="/ppt/media/image2.png" Id="Rf67ba3d94beb41ff" /><Relationship Type="http://schemas.openxmlformats.org/officeDocument/2006/relationships/image" Target="/ppt/media/image.jpeg" Id="Rf735946c3e4645d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ba8151233f470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263dbc661304fa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67ba3d94beb41f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35946c3e4645d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e384679f404160" /><Relationship Type="http://schemas.openxmlformats.org/officeDocument/2006/relationships/slideLayout" Target="/ppt/slideLayouts/slideLayout1.xml" Id="Rb62b43ade9e1438a" /><Relationship Type="http://schemas.openxmlformats.org/officeDocument/2006/relationships/slideLayout" Target="/ppt/slideLayouts/slideLayout2.xml" Id="R315831459e4d4d4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2b43ade9e1438a"/>
    <p:sldLayoutId xmlns:r="http://schemas.openxmlformats.org/officeDocument/2006/relationships" id="2147483650" r:id="R315831459e4d4d4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e7624072564dd6" /><Relationship Type="http://schemas.openxmlformats.org/officeDocument/2006/relationships/notesSlide" Target="/ppt/notesSlides/notesSlide1.xml" Id="Re51bd530558b4ab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59138bd0494dd3" /><Relationship Type="http://schemas.openxmlformats.org/officeDocument/2006/relationships/notesSlide" Target="/ppt/notesSlides/notesSlide2.xml" Id="Rfc9c7980f28944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0536bd7a0e4b5e" /><Relationship Type="http://schemas.openxmlformats.org/officeDocument/2006/relationships/notesSlide" Target="/ppt/notesSlides/notesSlide3.xml" Id="R0fcf05823d3e4a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1103c9a7ba4ff6" /><Relationship Type="http://schemas.openxmlformats.org/officeDocument/2006/relationships/notesSlide" Target="/ppt/notesSlides/notesSlide4.xml" Id="R76ef80b50db346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904ceaea464d32" /><Relationship Type="http://schemas.openxmlformats.org/officeDocument/2006/relationships/notesSlide" Target="/ppt/notesSlides/notesSlide5.xml" Id="Rfc26b155e82a4b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478194acc649ea" /><Relationship Type="http://schemas.openxmlformats.org/officeDocument/2006/relationships/notesSlide" Target="/ppt/notesSlides/notesSlide6.xml" Id="R76319b89176a4b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68605dbf7e4812" /><Relationship Type="http://schemas.openxmlformats.org/officeDocument/2006/relationships/notesSlide" Target="/ppt/notesSlides/notesSlide7.xml" Id="R7becffdd73a740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4fd2294b814df7" /><Relationship Type="http://schemas.openxmlformats.org/officeDocument/2006/relationships/notesSlide" Target="/ppt/notesSlides/notesSlide8.xml" Id="R62305a4a970f4c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2ccbef3a9d406f" /><Relationship Type="http://schemas.openxmlformats.org/officeDocument/2006/relationships/notesSlide" Target="/ppt/notesSlides/notesSlide9.xml" Id="R2c66eb4b53c344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9c7bb221344a9c" /><Relationship Type="http://schemas.openxmlformats.org/officeDocument/2006/relationships/notesSlide" Target="/ppt/notesSlides/notesSlide10.xml" Id="Rac05466e629043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1998cc188d47a7" /><Relationship Type="http://schemas.openxmlformats.org/officeDocument/2006/relationships/notesSlide" Target="/ppt/notesSlides/notesSlide11.xml" Id="R7608cde6fd81459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64ba75dd0a4b30" /><Relationship Type="http://schemas.openxmlformats.org/officeDocument/2006/relationships/notesSlide" Target="/ppt/notesSlides/notesSlide12.xml" Id="R6547c5ecb85a43d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bd15ff062645bf" /><Relationship Type="http://schemas.openxmlformats.org/officeDocument/2006/relationships/notesSlide" Target="/ppt/notesSlides/notesSlide13.xml" Id="Ra5a7d11e7359492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7c734e11204736" /><Relationship Type="http://schemas.openxmlformats.org/officeDocument/2006/relationships/notesSlide" Target="/ppt/notesSlides/notesSlide14.xml" Id="R8124a082c48c422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fb2fb03db34d1a" /><Relationship Type="http://schemas.openxmlformats.org/officeDocument/2006/relationships/notesSlide" Target="/ppt/notesSlides/notesSlide15.xml" Id="Ra53757dc75364eb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05f02c105a42fd" /><Relationship Type="http://schemas.openxmlformats.org/officeDocument/2006/relationships/notesSlide" Target="/ppt/notesSlides/notesSlide16.xml" Id="R7346999b29954be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cc323f9a994ade" /><Relationship Type="http://schemas.openxmlformats.org/officeDocument/2006/relationships/notesSlide" Target="/ppt/notesSlides/notesSlide17.xml" Id="Rb8a9498e9ad74e6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f87490fa3240e9" /><Relationship Type="http://schemas.openxmlformats.org/officeDocument/2006/relationships/notesSlide" Target="/ppt/notesSlides/notesSlide18.xml" Id="R3eba1fe5794b4b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d37665d40847ae" /><Relationship Type="http://schemas.openxmlformats.org/officeDocument/2006/relationships/notesSlide" Target="/ppt/notesSlides/notesSlide19.xml" Id="Rc39f052a50f5443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71c87c2346473c" /><Relationship Type="http://schemas.openxmlformats.org/officeDocument/2006/relationships/notesSlide" Target="/ppt/notesSlides/notesSlide20.xml" Id="R22659a9854da442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5e7e64067c49fa" /><Relationship Type="http://schemas.openxmlformats.org/officeDocument/2006/relationships/notesSlide" Target="/ppt/notesSlides/notesSlide21.xml" Id="R032cdf2158d448a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df2a862bcc4188" /><Relationship Type="http://schemas.openxmlformats.org/officeDocument/2006/relationships/notesSlide" Target="/ppt/notesSlides/notesSlide22.xml" Id="Ra4c0c80eba2d42c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6f84d7d9b84eb5" /><Relationship Type="http://schemas.openxmlformats.org/officeDocument/2006/relationships/notesSlide" Target="/ppt/notesSlides/notesSlide23.xml" Id="Ree92050efc3a44d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eff6a754814dc3" /><Relationship Type="http://schemas.openxmlformats.org/officeDocument/2006/relationships/notesSlide" Target="/ppt/notesSlides/notesSlide24.xml" Id="R78240c59b2d54f1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cb9bf9493a4667" /><Relationship Type="http://schemas.openxmlformats.org/officeDocument/2006/relationships/notesSlide" Target="/ppt/notesSlides/notesSlide25.xml" Id="Re69958dfa42d49f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3461fe1dc6447b" /><Relationship Type="http://schemas.openxmlformats.org/officeDocument/2006/relationships/notesSlide" Target="/ppt/notesSlides/notesSlide26.xml" Id="Ra3e7f0d90aba4f8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0e1a065107443a" /><Relationship Type="http://schemas.openxmlformats.org/officeDocument/2006/relationships/notesSlide" Target="/ppt/notesSlides/notesSlide27.xml" Id="Rfc666561a35a40f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b5a726ddfe43a6" /><Relationship Type="http://schemas.openxmlformats.org/officeDocument/2006/relationships/notesSlide" Target="/ppt/notesSlides/notesSlide28.xml" Id="R8f833bcd9725413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bf3177011c4768" /><Relationship Type="http://schemas.openxmlformats.org/officeDocument/2006/relationships/notesSlide" Target="/ppt/notesSlides/notesSlide29.xml" Id="R1e3f351a48f0410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3e51287fdd4271" /><Relationship Type="http://schemas.openxmlformats.org/officeDocument/2006/relationships/notesSlide" Target="/ppt/notesSlides/notesSlide30.xml" Id="R34bc0d63ee4d443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f2e19d6b2d4f43" /><Relationship Type="http://schemas.openxmlformats.org/officeDocument/2006/relationships/notesSlide" Target="/ppt/notesSlides/notesSlide31.xml" Id="R842ecf054b6c439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48dc9247c04a37" /><Relationship Type="http://schemas.openxmlformats.org/officeDocument/2006/relationships/notesSlide" Target="/ppt/notesSlides/notesSlide32.xml" Id="R58dbc09fb72141c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9db4e614134485" /><Relationship Type="http://schemas.openxmlformats.org/officeDocument/2006/relationships/notesSlide" Target="/ppt/notesSlides/notesSlide33.xml" Id="R5281956a87c9470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96bb2535704950" /><Relationship Type="http://schemas.openxmlformats.org/officeDocument/2006/relationships/notesSlide" Target="/ppt/notesSlides/notesSlide34.xml" Id="R05f4b208fa09464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0d893f31534131" /><Relationship Type="http://schemas.openxmlformats.org/officeDocument/2006/relationships/notesSlide" Target="/ppt/notesSlides/notesSlide35.xml" Id="R6147aa0f0ce642e9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528aa2a90d4710" /><Relationship Type="http://schemas.openxmlformats.org/officeDocument/2006/relationships/notesSlide" Target="/ppt/notesSlides/notesSlide36.xml" Id="R7bd1ee05749c4a0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755cbbfffc4417" /><Relationship Type="http://schemas.openxmlformats.org/officeDocument/2006/relationships/notesSlide" Target="/ppt/notesSlides/notesSlide37.xml" Id="R471f56ef8a494977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195aacb87e4db2" /><Relationship Type="http://schemas.openxmlformats.org/officeDocument/2006/relationships/notesSlide" Target="/ppt/notesSlides/notesSlide38.xml" Id="R78063d103ac74377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c93fece95f4935" /><Relationship Type="http://schemas.openxmlformats.org/officeDocument/2006/relationships/notesSlide" Target="/ppt/notesSlides/notesSlide39.xml" Id="R1808ce8255ec41d4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f9892ccc284239" /><Relationship Type="http://schemas.openxmlformats.org/officeDocument/2006/relationships/notesSlide" Target="/ppt/notesSlides/notesSlide40.xml" Id="R53e0e351e71647dd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f15c372afb47ae" /><Relationship Type="http://schemas.openxmlformats.org/officeDocument/2006/relationships/notesSlide" Target="/ppt/notesSlides/notesSlide41.xml" Id="Rfd1c385cf9f64cb9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9183a98b27400b" /><Relationship Type="http://schemas.openxmlformats.org/officeDocument/2006/relationships/notesSlide" Target="/ppt/notesSlides/notesSlide42.xml" Id="Rddd6a67a2276453b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05cb4d9186415b" /><Relationship Type="http://schemas.openxmlformats.org/officeDocument/2006/relationships/notesSlide" Target="/ppt/notesSlides/notesSlide43.xml" Id="Rfc205235adc041a0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c7f033c0074fd4" /><Relationship Type="http://schemas.openxmlformats.org/officeDocument/2006/relationships/notesSlide" Target="/ppt/notesSlides/notesSlide44.xml" Id="R56dbcb6154a44ef2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f7862665954868" /><Relationship Type="http://schemas.openxmlformats.org/officeDocument/2006/relationships/notesSlide" Target="/ppt/notesSlides/notesSlide45.xml" Id="Rab6c25c634e24dc0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2877cf065f4b7e" /><Relationship Type="http://schemas.openxmlformats.org/officeDocument/2006/relationships/notesSlide" Target="/ppt/notesSlides/notesSlide46.xml" Id="R23995f4a53a64330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103168b4254ce5" /><Relationship Type="http://schemas.openxmlformats.org/officeDocument/2006/relationships/notesSlide" Target="/ppt/notesSlides/notesSlide47.xml" Id="Rcb4aaa9ce6564fcd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9c09992c8e4f91" /><Relationship Type="http://schemas.openxmlformats.org/officeDocument/2006/relationships/notesSlide" Target="/ppt/notesSlides/notesSlide48.xml" Id="R937a90a278d94bf8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147e3d22624d20" /><Relationship Type="http://schemas.openxmlformats.org/officeDocument/2006/relationships/notesSlide" Target="/ppt/notesSlides/notesSlide49.xml" Id="R478d89f2202d42ef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ec973881d9452e" /><Relationship Type="http://schemas.openxmlformats.org/officeDocument/2006/relationships/notesSlide" Target="/ppt/notesSlides/notesSlide50.xml" Id="R15fb6778683b456c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c57a9741094166" /><Relationship Type="http://schemas.openxmlformats.org/officeDocument/2006/relationships/notesSlide" Target="/ppt/notesSlides/notesSlide51.xml" Id="R5f51f611d6274b73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7d4e1116f04749" /><Relationship Type="http://schemas.openxmlformats.org/officeDocument/2006/relationships/notesSlide" Target="/ppt/notesSlides/notesSlide52.xml" Id="R66ab282442914b66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e98303e7334239" /><Relationship Type="http://schemas.openxmlformats.org/officeDocument/2006/relationships/notesSlide" Target="/ppt/notesSlides/notesSlide53.xml" Id="Ra213ecbbfa684143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fcb232c9654915" /><Relationship Type="http://schemas.openxmlformats.org/officeDocument/2006/relationships/notesSlide" Target="/ppt/notesSlides/notesSlide54.xml" Id="Rd04f07d9965f4643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0cb06b26f24bdf" /><Relationship Type="http://schemas.openxmlformats.org/officeDocument/2006/relationships/notesSlide" Target="/ppt/notesSlides/notesSlide55.xml" Id="Rf25468d9553d410a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22a87becae4872" /><Relationship Type="http://schemas.openxmlformats.org/officeDocument/2006/relationships/notesSlide" Target="/ppt/notesSlides/notesSlide56.xml" Id="R55e95145fc8641e2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b96d8dc5c24df5" /><Relationship Type="http://schemas.openxmlformats.org/officeDocument/2006/relationships/notesSlide" Target="/ppt/notesSlides/notesSlide57.xml" Id="Ra7bf732ce62044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路加福音第23章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Luke 23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  |  Luke 23:1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眾人都起來，把耶穌解到彼拉多面前，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whole multitude of them arose, and led him unto Pilate.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  |  Luke 23:2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就告他說：「我們見這人誘惑國民，禁止納稅給凱撒，並說自己是基督，是王。」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began to accuse him, saying, We found this fellow perverting the nation, and forbidding to give tribute to Cæsar, saying that he himself is Christ a 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  |  Luke 23:3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彼拉多問耶穌說：「你是猶太人的王嗎？」耶穌回答說：「你說的是。」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Pilate asked him, saying, Art thou the King of the Jews? And he answered him and said, Thou sayest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  |  Luke 23:4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彼拉多對祭司長和眾人說：「我查不出這人有甚麼罪來。」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Pilate to the chief priests and to the people, I find no fault in this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23:5  |  Luke 23:5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但他們越發極力地說：「他煽惑百姓，在猶太遍地傳道，從加利利起，直到這裏了。」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were the more fierce, saying, He stirreth up the people, teaching throughout all Jewry, beginning from Galilee to this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23:6  |  Luke 23:6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彼拉多一聽見，就問：「這人是加利利人嗎？」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Pilate heard of Galilee, he asked whether the man were a Galilæan.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23:7  |  Luke 23:7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既曉得耶穌屬希律所管，就把他送到希律那裏去。那時希律正在耶路撒冷。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soon as he knew that he belonged unto Herod’s jurisdiction, he sent him to Herod, who himself also was at Jerusalem at that time.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23:8  |  Luke 23:8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希律看見耶穌，就很歡喜；因為聽見過他的事，久已想要見他，並且指望看他行一件神蹟，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Herod saw Jesus, he was exceeding glad: for he was desirous to see him of a long season, because he had heard many things of him; and he hoped to have seen some miracle done by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23:9  |  Luke 23:9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於是問他許多的話，耶穌卻一言不答。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he questioned with him in many words; but he answered him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23:10  |  Luke 23:10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祭司長和文士都站着，極力地告他。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chief priests and scribes stood and vehemently accused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23:11  |  Luke 23:11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希律和他的兵丁就藐視耶穌，戲弄他，給他穿上華麗衣服，把他送回彼拉多那裏去。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Herod with his men of war set him at nought, and mocked him, and arrayed him in a gorgeous robe, and sent him again to Pilate.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23:12  |  Luke 23:12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從前希律和彼拉多彼此有仇，在那一天就成了朋友。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same day Pilate and Herod were made friends together: for before they were at enmity between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23:13  |  Luke 23:13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彼拉多傳齊了祭司長和官府並百姓，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Pilate, when he had called together the chief priests and the rulers and the people,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23:14  |  Luke 23:14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就對他們說：「你們解這人到我這裏，說他是誘惑百姓的。看哪，我也曾將你們告他的事，在你們面前審問他，並沒有查出他甚麼罪來；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Said unto them, Ye have brought this man unto me, as one that perverteth the people: and, behold, I, having examined him before you, have found no fault in this man touching those things whereof ye accuse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23:15  |  Luke 23:15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就是希律也是如此，所以把他送回來。可見他沒有做甚麼該死的事。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No, nor yet Herod: for I sent you to him; and, lo, nothing worthy of death is done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23:16  |  Luke 23:16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故此，我要責打他，把他釋放了。」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therefore chastise him, and release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23:17  |  Luke 23:17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（和合本節號合併）故此，我要責打他，把他釋放了。」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of necessity he must release one unto them at the feast.)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23:18  |  Luke 23:18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眾人卻一齊喊着說：「除掉這個人！釋放巴拉巴給我們！」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cried out all at once, saying, Away with this man, and release unto us Barabbas: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23:19  |  Luke 23:19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這巴拉巴是因在城裏作亂殺人，下在監裏的。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(Who for a certain sedition made in the city, and for murder, was cast into prison.)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23:20  |  Luke 23:20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彼拉多願意釋放耶穌，就又勸解他們。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Pilate therefore, willing to release Jesus, spake again 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23:21  |  Luke 23:21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無奈他們喊着說：「釘他十字架！釘他十字架！」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cried, saying, Crucify him, crucify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23:22  |  Luke 23:22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彼拉多第三次對他們說：「為甚麼呢？這人做了甚麼惡事呢？我並沒有查出他甚麼該死的罪來。所以，我要責打他，把他釋放了。」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 the third time, Why, what evil hath he done? I have found no cause of death in him: I will therefore chastise him, and let him go.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23:23  |  Luke 23:23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他們大聲催逼彼拉多，求他把耶穌釘在十字架上。他們的聲音就得了勝。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were instant with loud voices, requiring that he might be crucified. And the voices of them and of the chief priests prevailed.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23:24  |  Luke 23:24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彼拉多這才照他們所求的定案，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Pilate gave sentence that it should be as they required.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23:25  |  Luke 23:25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把他們所求的那作亂殺人、下在監裏的釋放了，把耶穌交給他們，任憑他們的意思行。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released unto them him that for sedition and murder was cast into prison, whom they had desired; but he delivered Jesus to their will.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23:26  |  Luke 23:26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帶耶穌去的時候，有一個古利奈人西門，從鄉下來；他們就抓住他，把十字架擱在他身上，叫他背着跟隨耶穌。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they led him away, they laid hold upon one Simon, a Cyrenian, coming out of the country, and on him they laid the cross, that he might bear it after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23:27  |  Luke 23:27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有許多百姓跟隨耶穌，內中有好些婦女；婦女們為他號咷痛哭。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followed him a great company of people, and of women, which also bewailed and lamented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23:28  |  Luke 23:28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耶穌轉身對她們說：「耶路撒冷的女子，不要為我哭，當為自己和自己的兒女哭。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Jesus turning unto them said, Daughters of Jerusalem, weep not for me, but weep for yourselves, and for your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23:29  |  Luke 23:29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因為日子要到，人必說：『不生育的，和未曾懷胎的，未曾乳養嬰孩的，有福了！』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behold, the days are coming, in the which they shall say, Blessed are the barren, and the wombs that never bare, and the paps which never gave suck.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23:30  |  Luke 23:30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那時，人要向大山說： 倒在我們身上！ 向小山說： 遮蓋我們！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they begin to say to the mountains, Fall on us; and to the hills, Cover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23:31  |  Luke 23:31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「這些事既行在有汁水的樹上，那枯乾的樹將來怎麼樣呢？」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they do these things in a green tree, what shall be done in the dry?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23:32  |  Luke 23:32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又有兩個犯人，和耶穌一同帶來處死。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were also two other, malefactors, led with him to be put to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23:33  |  Luke 23:33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到了一個地方，名叫「髑髏地」，就在那裏把耶穌釘在十字架上，又釘了兩個犯人：一個在左邊，一個在右邊。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were come to the place, which is called Calvary, there they crucified him, and the malefactors, one on the right hand, and the other on the left.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23:34  |  Luke 23:34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當下耶穌說：「父啊！赦免他們；因為他們所做的，他們不曉得。」[兵丁]就拈鬮分他的衣服。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Jesus, Father, forgive them; for they know not what they do. And they parted his raiment, and cast lots.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23:35  |  Luke 23:35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百姓站在那裏觀看。官府也嗤笑他，說：「他救了別人；他若是基督，神所揀選的，可以救自己吧！」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people stood beholding. And the rulers also with them derided him, saying, He saved others; let him save himself, if he be Christ, the chosen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23:36  |  Luke 23:36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兵丁也戲弄他，上前拿醋送給他喝，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soldiers also mocked him, coming to him, and offering him vinegar,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23:37  |  Luke 23:37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說：「你若是猶太人的王，可以救自己吧！」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saying, If thou be the king of the Jews, save thyself.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23:38  |  Luke 23:38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在耶穌以上有一個牌子寫着：「這是猶太人的王。」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 superscription also was written over him in letters of Greek, and Latin, and Hebrew, THIS IS THE KING OF THE JEWS.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23:39  |  Luke 23:39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那同釘的兩個犯人有一個譏笑他，說：「你不是基督嗎？可以救自己和我們吧！」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of the malefactors which were hanged railed on him, saying, If thou be Christ, save thyself and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23:40  |  Luke 23:40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那一個就應聲責備他，說：「你既是一樣受刑的，還不怕神嗎？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other answering rebuked him, saying, Dost not thou fear God, seeing thou art in the same condemnation?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23:41  |  Luke 23:41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我們是應該的，因我們所受的與我們所做的相稱，但這個人沒有做過一件不好的事。」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 indeed justly; for we receive the due reward of our deeds: but this man hath done nothing amiss.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23:42  |  Luke 23:42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就說：「耶穌啊，你得國降臨的時候，求你記念我！」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Jesus, Lord, remember me when thou comest into thy kingdom.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23:43  |  Luke 23:43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耶穌對他說：「我實在告訴你，今日你要同我在樂園裏了。」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said unto him, Verily I say unto thee, To day shalt thou be with me in paradise.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23:44  |  Luke 23:44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那時約有午正，遍地都黑暗了，直到申初，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was about the sixth hour, and there was a darkness over all the earth until the ninth hour.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23:45  |  Luke 23:45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日頭變黑了；殿裏的幔子從當中裂為兩半。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sun was darkened, and the veil of the temple was rent in the midst.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23:46  |  Luke 23:46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耶穌大聲喊着說：「父啊！我將我的靈魂交在你手裏。」說了這話，氣就斷了。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Jesus had cried with a loud voice, he said, Father, into thy hands I commend my spirit: and having said thus, he gave up the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23:47  |  Luke 23:47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百夫長看見所成的事，就歸榮耀與神，說：「這真是個義人！」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when the centurion saw what was done, he glorified God, saying, Certainly this was a righteous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23:48  |  Luke 23:48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聚集觀看的眾人見了這所成的事都捶着胸回去了。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people that came together to that sight, beholding the things which were done, smote their breasts, and returned.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23:49  |  Luke 23:49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還有一切與耶穌熟識的人，和從加利利跟着他來的婦女們，都遠遠地站着看這些事。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his acquaintance, and the women that followed him from Galilee, stood afar off, beholding these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23:50  |  Luke 23:50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有一個人名叫約瑟，是個議士，為人善良公義；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there was a man named Joseph, a counsellor; and he was a good man, and a just: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23:51  |  Luke 23:51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眾人所謀所為，他並沒有附從。他本是猶太、亞利馬太城裏素常盼望神國的人。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(The same had not consented to the counsel and deed of them;) he was of Arimathæa, a city of the Jews: who also himself waited for the kingdom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23:52  |  Luke 23:52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這人去見彼拉多，求耶穌的身體，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man went unto Pilate, and begged the body of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23:53  |  Luke 23:53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就取下來，用細麻布裹好，安放在石頭鑿成的墳墓裏；那裏頭從來沒有葬過人。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took it down, and wrapped it in linen, and laid it in a sepulchre that was hewn in stone, wherein never man before was laid.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23:54  |  Luke 23:54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那日是預備日，安息日也快到了。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day was the preparation, and the sabbath drew 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23:55  |  Luke 23:55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那些從加利利和耶穌同來的婦女跟在後面，看見了墳墓和他的身體怎樣安放。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women also, which came with him from Galilee, followed after, and beheld the sepulchre, and how his body was laid.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23:56  |  Luke 23:56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她們就回去，預備了香料香膏。她們在安息日，便遵着誡命安息了。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returned, and prepared spices and ointments; and rested the sabbath day according to the commandment.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2026-08-30T07:00:54.7180000Z</dcterms:created>
  <dcterms:modified xsi:type="dcterms:W3CDTF">2026-08-30T07:00:54.7180000Z</dcterms:modified>
</coreProperties>
</file>