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2c74e3e15b89424f" /><Relationship Type="http://schemas.openxmlformats.org/officeDocument/2006/relationships/extended-properties" Target="/docProps/app.xml" Id="R5cbb137d72534999" /><Relationship Type="http://schemas.openxmlformats.org/officeDocument/2006/relationships/officeDocument" Target="/ppt/presentation.xml" Id="R73741ed135ae4c22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109fc2cb089d4276"/>
  </p:sldMasterIdLst>
  <p:notesMasterIdLst>
    <p:notesMasterId xmlns:r="http://schemas.openxmlformats.org/officeDocument/2006/relationships" r:id="R570d9108787a4794"/>
  </p:notesMasterIdLst>
  <p:sldIdLst>
    <p:sldId xmlns:r="http://schemas.openxmlformats.org/officeDocument/2006/relationships" id="256" r:id="Rdd65c2ae231b46b8"/>
    <p:sldId xmlns:r="http://schemas.openxmlformats.org/officeDocument/2006/relationships" id="257" r:id="Ref1ffc7c5aac414f"/>
    <p:sldId xmlns:r="http://schemas.openxmlformats.org/officeDocument/2006/relationships" id="258" r:id="R8703b1d907c14164"/>
    <p:sldId xmlns:r="http://schemas.openxmlformats.org/officeDocument/2006/relationships" id="259" r:id="Rf6cd5fd951fb4a4f"/>
    <p:sldId xmlns:r="http://schemas.openxmlformats.org/officeDocument/2006/relationships" id="260" r:id="Rbe6bf225b283437d"/>
    <p:sldId xmlns:r="http://schemas.openxmlformats.org/officeDocument/2006/relationships" id="261" r:id="Rdbc7814c40bc4232"/>
    <p:sldId xmlns:r="http://schemas.openxmlformats.org/officeDocument/2006/relationships" id="262" r:id="Rd504b7ee69c34b96"/>
    <p:sldId xmlns:r="http://schemas.openxmlformats.org/officeDocument/2006/relationships" id="263" r:id="R87af9cd414fc4d26"/>
    <p:sldId xmlns:r="http://schemas.openxmlformats.org/officeDocument/2006/relationships" id="264" r:id="R78296a015127409d"/>
    <p:sldId xmlns:r="http://schemas.openxmlformats.org/officeDocument/2006/relationships" id="265" r:id="R33442e0f48814a45"/>
    <p:sldId xmlns:r="http://schemas.openxmlformats.org/officeDocument/2006/relationships" id="266" r:id="R3ae0750443874f05"/>
    <p:sldId xmlns:r="http://schemas.openxmlformats.org/officeDocument/2006/relationships" id="267" r:id="R1ac928c8b6864e3a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fb056acea6f840f2" /><Relationship Type="http://schemas.openxmlformats.org/officeDocument/2006/relationships/slideMaster" Target="/ppt/slideMasters/slideMaster1.xml" Id="R109fc2cb089d4276" /><Relationship Type="http://schemas.openxmlformats.org/officeDocument/2006/relationships/notesMaster" Target="/ppt/notesMasters/notesMaster1.xml" Id="R570d9108787a4794" /><Relationship Type="http://schemas.openxmlformats.org/officeDocument/2006/relationships/presProps" Target="/ppt/presProps.xml" Id="Rf374d4e5362d48bc" /><Relationship Type="http://schemas.openxmlformats.org/officeDocument/2006/relationships/tableStyles" Target="/ppt/tableStyles.xml" Id="R1c691d3807b64b17" /><Relationship Type="http://schemas.openxmlformats.org/officeDocument/2006/relationships/slide" Target="/ppt/slides/slide1.xml" Id="Rdd65c2ae231b46b8" /><Relationship Type="http://schemas.openxmlformats.org/officeDocument/2006/relationships/slide" Target="/ppt/slides/slide2.xml" Id="Ref1ffc7c5aac414f" /><Relationship Type="http://schemas.openxmlformats.org/officeDocument/2006/relationships/slide" Target="/ppt/slides/slide3.xml" Id="R8703b1d907c14164" /><Relationship Type="http://schemas.openxmlformats.org/officeDocument/2006/relationships/slide" Target="/ppt/slides/slide4.xml" Id="Rf6cd5fd951fb4a4f" /><Relationship Type="http://schemas.openxmlformats.org/officeDocument/2006/relationships/slide" Target="/ppt/slides/slide5.xml" Id="Rbe6bf225b283437d" /><Relationship Type="http://schemas.openxmlformats.org/officeDocument/2006/relationships/slide" Target="/ppt/slides/slide6.xml" Id="Rdbc7814c40bc4232" /><Relationship Type="http://schemas.openxmlformats.org/officeDocument/2006/relationships/slide" Target="/ppt/slides/slide7.xml" Id="Rd504b7ee69c34b96" /><Relationship Type="http://schemas.openxmlformats.org/officeDocument/2006/relationships/slide" Target="/ppt/slides/slide8.xml" Id="R87af9cd414fc4d26" /><Relationship Type="http://schemas.openxmlformats.org/officeDocument/2006/relationships/slide" Target="/ppt/slides/slide9.xml" Id="R78296a015127409d" /><Relationship Type="http://schemas.openxmlformats.org/officeDocument/2006/relationships/slide" Target="/ppt/slides/slide10.xml" Id="R33442e0f48814a45" /><Relationship Type="http://schemas.openxmlformats.org/officeDocument/2006/relationships/slide" Target="/ppt/slides/slide11.xml" Id="R3ae0750443874f05" /><Relationship Type="http://schemas.openxmlformats.org/officeDocument/2006/relationships/slide" Target="/ppt/slides/slide12.xml" Id="R1ac928c8b6864e3a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4d504bf64b9a403c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3e4a3e1e3c934d1f" /><Relationship Type="http://schemas.openxmlformats.org/officeDocument/2006/relationships/notesMaster" Target="/ppt/notesMasters/notesMaster1.xml" Id="Rb315a3ff47204e1b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b262b632209b48b5" /><Relationship Type="http://schemas.openxmlformats.org/officeDocument/2006/relationships/notesMaster" Target="/ppt/notesMasters/notesMaster1.xml" Id="R4c843601bbca4280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a4aaab9f244b4d23" /><Relationship Type="http://schemas.openxmlformats.org/officeDocument/2006/relationships/notesMaster" Target="/ppt/notesMasters/notesMaster1.xml" Id="R0299a298a49a46d6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4f4f7beb59aa4b81" /><Relationship Type="http://schemas.openxmlformats.org/officeDocument/2006/relationships/notesMaster" Target="/ppt/notesMasters/notesMaster1.xml" Id="Rd0a65386207a4c55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33383d965c4b4f65" /><Relationship Type="http://schemas.openxmlformats.org/officeDocument/2006/relationships/notesMaster" Target="/ppt/notesMasters/notesMaster1.xml" Id="R91ed76d5109843df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3c6ba8506da94125" /><Relationship Type="http://schemas.openxmlformats.org/officeDocument/2006/relationships/notesMaster" Target="/ppt/notesMasters/notesMaster1.xml" Id="Re352a2c3721842f6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077c20f6638d40a0" /><Relationship Type="http://schemas.openxmlformats.org/officeDocument/2006/relationships/notesMaster" Target="/ppt/notesMasters/notesMaster1.xml" Id="R7a50800315dc446d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577c2f25ef714686" /><Relationship Type="http://schemas.openxmlformats.org/officeDocument/2006/relationships/notesMaster" Target="/ppt/notesMasters/notesMaster1.xml" Id="R553a5725b43442db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2dee7c4ab6404dd6" /><Relationship Type="http://schemas.openxmlformats.org/officeDocument/2006/relationships/notesMaster" Target="/ppt/notesMasters/notesMaster1.xml" Id="R9b130977f1c84aa0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e46b2548f3014b54" /><Relationship Type="http://schemas.openxmlformats.org/officeDocument/2006/relationships/notesMaster" Target="/ppt/notesMasters/notesMaster1.xml" Id="Re8c27df2d9214622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6d231565499348eb" /><Relationship Type="http://schemas.openxmlformats.org/officeDocument/2006/relationships/notesMaster" Target="/ppt/notesMasters/notesMaster1.xml" Id="Rb2fa090277c94dcd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0666d8c34b644d47" /><Relationship Type="http://schemas.openxmlformats.org/officeDocument/2006/relationships/notesMaster" Target="/ppt/notesMasters/notesMaster1.xml" Id="Raadd71a3dffa4e8b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fa21a6de81e4c3a" /><Relationship Type="http://schemas.openxmlformats.org/officeDocument/2006/relationships/image" Target="/ppt/media/image.png" Id="Rb880e11d220941aa" /><Relationship Type="http://schemas.openxmlformats.org/officeDocument/2006/relationships/image" Target="/ppt/media/image2.png" Id="Reec4e64aa6e74c84" /><Relationship Type="http://schemas.openxmlformats.org/officeDocument/2006/relationships/image" Target="/ppt/media/image.jpeg" Id="Rc029f10d1eab4e7b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5b027c3ec8c4aa4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b880e11d220941aa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eec4e64aa6e74c84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029f10d1eab4e7b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195fc4ccbb804cbe" /><Relationship Type="http://schemas.openxmlformats.org/officeDocument/2006/relationships/slideLayout" Target="/ppt/slideLayouts/slideLayout1.xml" Id="Rbb3e2254dd444255" /><Relationship Type="http://schemas.openxmlformats.org/officeDocument/2006/relationships/slideLayout" Target="/ppt/slideLayouts/slideLayout2.xml" Id="Rc243860b70ea40f6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b3e2254dd444255"/>
    <p:sldLayoutId xmlns:r="http://schemas.openxmlformats.org/officeDocument/2006/relationships" id="2147483650" r:id="Rc243860b70ea40f6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fceb40268674fe9" /><Relationship Type="http://schemas.openxmlformats.org/officeDocument/2006/relationships/notesSlide" Target="/ppt/notesSlides/notesSlide1.xml" Id="R42cae22e56e3499a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7ea631497f0414a" /><Relationship Type="http://schemas.openxmlformats.org/officeDocument/2006/relationships/notesSlide" Target="/ppt/notesSlides/notesSlide2.xml" Id="R62bb1dd0ef0f4d29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b9fdf509ad84ef6" /><Relationship Type="http://schemas.openxmlformats.org/officeDocument/2006/relationships/notesSlide" Target="/ppt/notesSlides/notesSlide3.xml" Id="Refae4b9d803e48f9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dfe6aebf06c4f14" /><Relationship Type="http://schemas.openxmlformats.org/officeDocument/2006/relationships/notesSlide" Target="/ppt/notesSlides/notesSlide4.xml" Id="Rebf080b0c992418d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29dde6451b2413b" /><Relationship Type="http://schemas.openxmlformats.org/officeDocument/2006/relationships/notesSlide" Target="/ppt/notesSlides/notesSlide5.xml" Id="R0ec9d3fa564f463e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e1c80a4e1444399" /><Relationship Type="http://schemas.openxmlformats.org/officeDocument/2006/relationships/notesSlide" Target="/ppt/notesSlides/notesSlide6.xml" Id="R03779edd1b1a49e7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4073df2e01a4cb4" /><Relationship Type="http://schemas.openxmlformats.org/officeDocument/2006/relationships/notesSlide" Target="/ppt/notesSlides/notesSlide7.xml" Id="R0d9cf5d7dc6a410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fbae1055ee54a12" /><Relationship Type="http://schemas.openxmlformats.org/officeDocument/2006/relationships/notesSlide" Target="/ppt/notesSlides/notesSlide8.xml" Id="R878b35b5105c49b9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face2d8f0b045d6" /><Relationship Type="http://schemas.openxmlformats.org/officeDocument/2006/relationships/notesSlide" Target="/ppt/notesSlides/notesSlide9.xml" Id="R2bc7b411791c4459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b4ad453bb3045fb" /><Relationship Type="http://schemas.openxmlformats.org/officeDocument/2006/relationships/notesSlide" Target="/ppt/notesSlides/notesSlide10.xml" Id="R6d49e59fc2c04160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e57170790f34a25" /><Relationship Type="http://schemas.openxmlformats.org/officeDocument/2006/relationships/notesSlide" Target="/ppt/notesSlides/notesSlide11.xml" Id="Rff8799ddeda04998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60968fed5be43d3" /><Relationship Type="http://schemas.openxmlformats.org/officeDocument/2006/relationships/notesSlide" Target="/ppt/notesSlides/notesSlide12.xml" Id="R57e49305ae8b430b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約拿書第4章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Jonah 4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約拿書 4:1  |  Jonah 4:1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這事約拿大大不悅，且甚發怒，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it displeased Jonah exceedingly, and he was very angry.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約拿書 4:2  |  Jonah 4:2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就禱告耶和華說：「耶和華啊，我在本國的時候豈不是這樣說嗎？我知道你是有恩典、有憐憫的神，不輕易發怒，有豐盛的慈愛，並且後悔不降所說的災，所以我急速逃往他施去。</a:t>
            </a:r>
          </a:p>
          <a:p xmlns:a="http://schemas.openxmlformats.org/drawingml/2006/main">
            <a:pPr algn="ctr">
              <a:buNone/>
            </a:pPr>
            <a:r>
              <a:rPr sz="1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he prayed unto the LORD, and said, I pray thee, O LORD, was not this my saying, when I was yet in my country? Therefore I fled before unto Tarshish: for I knew that thou art a gracious God, and merciful, slow to anger, and of great kindness, and repentest thee of the evil.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約拿書 4:3  |  Jonah 4:3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耶和華啊，現在求你取我的命吧！因為我死了比活着還好。」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Therefore now, O LORD, take, I beseech thee, my life from me; for it is better for me to die than to live.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約拿書 4:4  |  Jonah 4:4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耶和華說：「你這樣發怒合乎理嗎？」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Then said the LORD, Doest thou well to be angry?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約拿書 4:5  |  Jonah 4:5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於是約拿出城，坐在城的東邊，在那裏為自己搭了一座棚，坐在棚的蔭下，要看看那城究竟如何。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So Jonah went out of the city, and sat on the east side of the city, and there made him a booth, and sat under it in the shadow, till he might see what would become of the city.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約拿書 4:6  |  Jonah 4:6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耶和華神安排一棵蓖麻，使其發生高過約拿，影兒遮蓋他的頭，救他脫離苦楚；約拿因這棵蓖麻大大喜樂。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LORD God prepared a gourd, and made it to come up over Jonah, that it might be a shadow over his head, to deliver him from his grief. So Jonah was exceeding glad of the gourd.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約拿書 4:7  |  Jonah 4:7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次日黎明，神卻安排一條蟲子咬這蓖麻，以致枯槁。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God prepared a worm when the morning rose the next day, and it smote the gourd that it withered.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約拿書 4:8  |  Jonah 4:8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日頭出來的時候，神安排炎熱的東風，日頭曝曬約拿的頭，使他發昏，他就為自己求死，說：「我死了比活着還好！」</a:t>
            </a:r>
          </a:p>
          <a:p xmlns:a="http://schemas.openxmlformats.org/drawingml/2006/main">
            <a:pPr algn="ctr">
              <a:buNone/>
            </a:pPr>
            <a:r>
              <a:rPr sz="1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it came to pass, when the sun did arise, that God prepared a vehement east wind; and the sun beat upon the head of Jonah, that he fainted, and wished in himself to die, and said, It is better for me to die than to live.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約拿書 4:9  |  Jonah 4:9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神對約拿說：「你因這棵蓖麻發怒合乎理嗎？」他說：「我發怒以至於死，都合乎理！」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God said to Jonah, Doest thou well to be angry for the gourd? And he said, I do well to be angry, even unto death.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約拿書 4:10  |  Jonah 4:10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耶和華說：「這蓖麻不是你栽種的，也不是你培養的；一夜發生，一夜乾死，你尚且愛惜；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Then said the LORD, Thou hast had pity on the gourd, for the which thou hast not laboured, neither madest it grow; which came up in a night, and perished in a night: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約拿書 4:11  |  Jonah 4:11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何況這尼尼微大城，其中不能分辨左手右手的有十二萬多人，並有許多牲畜，我豈能不愛惜呢？」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should not I spare Nineveh, that great city, wherein are more than sixscore thousand persons that cannot discern between their right hand and their left hand; and also much cattle?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2026-08-30T04:39:11.9940000Z</dcterms:created>
  <dcterms:modified xsi:type="dcterms:W3CDTF">2026-08-30T04:39:11.9940000Z</dcterms:modified>
</coreProperties>
</file>