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a5b29e68804102" /><Relationship Type="http://schemas.openxmlformats.org/officeDocument/2006/relationships/extended-properties" Target="/docProps/app.xml" Id="R8fcb6813ddda4ce0" /><Relationship Type="http://schemas.openxmlformats.org/officeDocument/2006/relationships/officeDocument" Target="/ppt/presentation.xml" Id="R9d91d70ca06b4a9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5214b84f02d42cc"/>
  </p:sldMasterIdLst>
  <p:notesMasterIdLst>
    <p:notesMasterId xmlns:r="http://schemas.openxmlformats.org/officeDocument/2006/relationships" r:id="R99d2f2e199614e4f"/>
  </p:notesMasterIdLst>
  <p:sldIdLst>
    <p:sldId xmlns:r="http://schemas.openxmlformats.org/officeDocument/2006/relationships" id="256" r:id="R3f902d1d63794148"/>
    <p:sldId xmlns:r="http://schemas.openxmlformats.org/officeDocument/2006/relationships" id="257" r:id="R6a325d1427cc40f1"/>
    <p:sldId xmlns:r="http://schemas.openxmlformats.org/officeDocument/2006/relationships" id="258" r:id="Re52f998017ae473a"/>
    <p:sldId xmlns:r="http://schemas.openxmlformats.org/officeDocument/2006/relationships" id="259" r:id="R5b3239d488664100"/>
    <p:sldId xmlns:r="http://schemas.openxmlformats.org/officeDocument/2006/relationships" id="260" r:id="R6e8a37e7011045fb"/>
    <p:sldId xmlns:r="http://schemas.openxmlformats.org/officeDocument/2006/relationships" id="261" r:id="R1a49b64a9a094253"/>
    <p:sldId xmlns:r="http://schemas.openxmlformats.org/officeDocument/2006/relationships" id="262" r:id="Rfec761f3f7114fa3"/>
    <p:sldId xmlns:r="http://schemas.openxmlformats.org/officeDocument/2006/relationships" id="263" r:id="R506cc3511a8a470a"/>
    <p:sldId xmlns:r="http://schemas.openxmlformats.org/officeDocument/2006/relationships" id="264" r:id="R8e1c66f82ff943aa"/>
    <p:sldId xmlns:r="http://schemas.openxmlformats.org/officeDocument/2006/relationships" id="265" r:id="Rccd8115ab8154726"/>
    <p:sldId xmlns:r="http://schemas.openxmlformats.org/officeDocument/2006/relationships" id="266" r:id="Ra74f03160732405a"/>
    <p:sldId xmlns:r="http://schemas.openxmlformats.org/officeDocument/2006/relationships" id="267" r:id="R5ab29d10e9214741"/>
    <p:sldId xmlns:r="http://schemas.openxmlformats.org/officeDocument/2006/relationships" id="268" r:id="R7f9112f0b35547f6"/>
    <p:sldId xmlns:r="http://schemas.openxmlformats.org/officeDocument/2006/relationships" id="269" r:id="Rbf2279878f59415d"/>
    <p:sldId xmlns:r="http://schemas.openxmlformats.org/officeDocument/2006/relationships" id="270" r:id="R1a555ce2f57b4a42"/>
    <p:sldId xmlns:r="http://schemas.openxmlformats.org/officeDocument/2006/relationships" id="271" r:id="Ra1eb12d829284a4e"/>
    <p:sldId xmlns:r="http://schemas.openxmlformats.org/officeDocument/2006/relationships" id="272" r:id="Rce8484412f774192"/>
    <p:sldId xmlns:r="http://schemas.openxmlformats.org/officeDocument/2006/relationships" id="273" r:id="R748edae23c4c40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d197b17f0a348d1" /><Relationship Type="http://schemas.openxmlformats.org/officeDocument/2006/relationships/slideMaster" Target="/ppt/slideMasters/slideMaster1.xml" Id="R45214b84f02d42cc" /><Relationship Type="http://schemas.openxmlformats.org/officeDocument/2006/relationships/notesMaster" Target="/ppt/notesMasters/notesMaster1.xml" Id="R99d2f2e199614e4f" /><Relationship Type="http://schemas.openxmlformats.org/officeDocument/2006/relationships/presProps" Target="/ppt/presProps.xml" Id="R9dc1b88bc1ea4c61" /><Relationship Type="http://schemas.openxmlformats.org/officeDocument/2006/relationships/tableStyles" Target="/ppt/tableStyles.xml" Id="Re34258fb22a14b3d" /><Relationship Type="http://schemas.openxmlformats.org/officeDocument/2006/relationships/slide" Target="/ppt/slides/slide1.xml" Id="R3f902d1d63794148" /><Relationship Type="http://schemas.openxmlformats.org/officeDocument/2006/relationships/slide" Target="/ppt/slides/slide2.xml" Id="R6a325d1427cc40f1" /><Relationship Type="http://schemas.openxmlformats.org/officeDocument/2006/relationships/slide" Target="/ppt/slides/slide3.xml" Id="Re52f998017ae473a" /><Relationship Type="http://schemas.openxmlformats.org/officeDocument/2006/relationships/slide" Target="/ppt/slides/slide4.xml" Id="R5b3239d488664100" /><Relationship Type="http://schemas.openxmlformats.org/officeDocument/2006/relationships/slide" Target="/ppt/slides/slide5.xml" Id="R6e8a37e7011045fb" /><Relationship Type="http://schemas.openxmlformats.org/officeDocument/2006/relationships/slide" Target="/ppt/slides/slide6.xml" Id="R1a49b64a9a094253" /><Relationship Type="http://schemas.openxmlformats.org/officeDocument/2006/relationships/slide" Target="/ppt/slides/slide7.xml" Id="Rfec761f3f7114fa3" /><Relationship Type="http://schemas.openxmlformats.org/officeDocument/2006/relationships/slide" Target="/ppt/slides/slide8.xml" Id="R506cc3511a8a470a" /><Relationship Type="http://schemas.openxmlformats.org/officeDocument/2006/relationships/slide" Target="/ppt/slides/slide9.xml" Id="R8e1c66f82ff943aa" /><Relationship Type="http://schemas.openxmlformats.org/officeDocument/2006/relationships/slide" Target="/ppt/slides/slide10.xml" Id="Rccd8115ab8154726" /><Relationship Type="http://schemas.openxmlformats.org/officeDocument/2006/relationships/slide" Target="/ppt/slides/slide11.xml" Id="Ra74f03160732405a" /><Relationship Type="http://schemas.openxmlformats.org/officeDocument/2006/relationships/slide" Target="/ppt/slides/slide12.xml" Id="R5ab29d10e9214741" /><Relationship Type="http://schemas.openxmlformats.org/officeDocument/2006/relationships/slide" Target="/ppt/slides/slide13.xml" Id="R7f9112f0b35547f6" /><Relationship Type="http://schemas.openxmlformats.org/officeDocument/2006/relationships/slide" Target="/ppt/slides/slide14.xml" Id="Rbf2279878f59415d" /><Relationship Type="http://schemas.openxmlformats.org/officeDocument/2006/relationships/slide" Target="/ppt/slides/slide15.xml" Id="R1a555ce2f57b4a42" /><Relationship Type="http://schemas.openxmlformats.org/officeDocument/2006/relationships/slide" Target="/ppt/slides/slide16.xml" Id="Ra1eb12d829284a4e" /><Relationship Type="http://schemas.openxmlformats.org/officeDocument/2006/relationships/slide" Target="/ppt/slides/slide17.xml" Id="Rce8484412f774192" /><Relationship Type="http://schemas.openxmlformats.org/officeDocument/2006/relationships/slide" Target="/ppt/slides/slide18.xml" Id="R748edae23c4c40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ef332fe50948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3215c875804ca4" /><Relationship Type="http://schemas.openxmlformats.org/officeDocument/2006/relationships/notesMaster" Target="/ppt/notesMasters/notesMaster1.xml" Id="Ra8ed7e912a4d4f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d347591cdc5411d" /><Relationship Type="http://schemas.openxmlformats.org/officeDocument/2006/relationships/notesMaster" Target="/ppt/notesMasters/notesMaster1.xml" Id="Ra20ab6d4b7aa43f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e5f8b0eec04cc9" /><Relationship Type="http://schemas.openxmlformats.org/officeDocument/2006/relationships/notesMaster" Target="/ppt/notesMasters/notesMaster1.xml" Id="R5c36c7562c2f4c0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23bca83f4d444a6" /><Relationship Type="http://schemas.openxmlformats.org/officeDocument/2006/relationships/notesMaster" Target="/ppt/notesMasters/notesMaster1.xml" Id="Raada80807f6f4bb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36b2098c104a33" /><Relationship Type="http://schemas.openxmlformats.org/officeDocument/2006/relationships/notesMaster" Target="/ppt/notesMasters/notesMaster1.xml" Id="R9dcf3db19c8d45f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ef3f3913404028" /><Relationship Type="http://schemas.openxmlformats.org/officeDocument/2006/relationships/notesMaster" Target="/ppt/notesMasters/notesMaster1.xml" Id="Re30cb44f7cdd44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40a1ee4e4d14570" /><Relationship Type="http://schemas.openxmlformats.org/officeDocument/2006/relationships/notesMaster" Target="/ppt/notesMasters/notesMaster1.xml" Id="R54310a1b5edd4fb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8cf8cd8a304c89" /><Relationship Type="http://schemas.openxmlformats.org/officeDocument/2006/relationships/notesMaster" Target="/ppt/notesMasters/notesMaster1.xml" Id="Re4c525273fdf4c3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0fbf739e3924508" /><Relationship Type="http://schemas.openxmlformats.org/officeDocument/2006/relationships/notesMaster" Target="/ppt/notesMasters/notesMaster1.xml" Id="Rd085ee58f3d9468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2ea59f8a6bb47c6" /><Relationship Type="http://schemas.openxmlformats.org/officeDocument/2006/relationships/notesMaster" Target="/ppt/notesMasters/notesMaster1.xml" Id="R600a1a3c961143d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684c8dc89e94afb" /><Relationship Type="http://schemas.openxmlformats.org/officeDocument/2006/relationships/notesMaster" Target="/ppt/notesMasters/notesMaster1.xml" Id="R49cbbd5774d242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c7069d0f4b24739" /><Relationship Type="http://schemas.openxmlformats.org/officeDocument/2006/relationships/notesMaster" Target="/ppt/notesMasters/notesMaster1.xml" Id="Rb1710761230148c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949001ebddb4d22" /><Relationship Type="http://schemas.openxmlformats.org/officeDocument/2006/relationships/notesMaster" Target="/ppt/notesMasters/notesMaster1.xml" Id="R3c2ef80a5cd3428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7cae63647ff406c" /><Relationship Type="http://schemas.openxmlformats.org/officeDocument/2006/relationships/notesMaster" Target="/ppt/notesMasters/notesMaster1.xml" Id="R7547fadcc3e4454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8f5361dcba94b4b" /><Relationship Type="http://schemas.openxmlformats.org/officeDocument/2006/relationships/notesMaster" Target="/ppt/notesMasters/notesMaster1.xml" Id="Rec9ec8be29414f4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bf5fb33cc234d76" /><Relationship Type="http://schemas.openxmlformats.org/officeDocument/2006/relationships/notesMaster" Target="/ppt/notesMasters/notesMaster1.xml" Id="R8e5aa6858cea48b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b55fe4217ed4db3" /><Relationship Type="http://schemas.openxmlformats.org/officeDocument/2006/relationships/notesMaster" Target="/ppt/notesMasters/notesMaster1.xml" Id="R2da0855d12d5404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748ce592ba743d3" /><Relationship Type="http://schemas.openxmlformats.org/officeDocument/2006/relationships/notesMaster" Target="/ppt/notesMasters/notesMaster1.xml" Id="R5fbe4d0d656640f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013f3520984eac" /><Relationship Type="http://schemas.openxmlformats.org/officeDocument/2006/relationships/image" Target="/ppt/media/image.png" Id="Re0f2c38ef35d4461" /><Relationship Type="http://schemas.openxmlformats.org/officeDocument/2006/relationships/image" Target="/ppt/media/image2.png" Id="Rbd95d09f6cc7477a" /><Relationship Type="http://schemas.openxmlformats.org/officeDocument/2006/relationships/image" Target="/ppt/media/image.jpeg" Id="R4163ec8ee5f94e3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8294b5724f4e1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0f2c38ef35d446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d95d09f6cc7477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63ec8ee5f94e3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bd0712e749b4bfd" /><Relationship Type="http://schemas.openxmlformats.org/officeDocument/2006/relationships/slideLayout" Target="/ppt/slideLayouts/slideLayout1.xml" Id="R665fbf4eb84c4037" /><Relationship Type="http://schemas.openxmlformats.org/officeDocument/2006/relationships/slideLayout" Target="/ppt/slideLayouts/slideLayout2.xml" Id="Rf7d8ad1587c44a1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65fbf4eb84c4037"/>
    <p:sldLayoutId xmlns:r="http://schemas.openxmlformats.org/officeDocument/2006/relationships" id="2147483650" r:id="Rf7d8ad1587c44a1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a3d69497bb4fec" /><Relationship Type="http://schemas.openxmlformats.org/officeDocument/2006/relationships/notesSlide" Target="/ppt/notesSlides/notesSlide1.xml" Id="R05ab6a51ceaf4e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b169f833e647d3" /><Relationship Type="http://schemas.openxmlformats.org/officeDocument/2006/relationships/notesSlide" Target="/ppt/notesSlides/notesSlide2.xml" Id="Ra1ed0f45a7bb46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926ee9759f42bb" /><Relationship Type="http://schemas.openxmlformats.org/officeDocument/2006/relationships/notesSlide" Target="/ppt/notesSlides/notesSlide3.xml" Id="Re2b58630d7274bf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a3377fdb114992" /><Relationship Type="http://schemas.openxmlformats.org/officeDocument/2006/relationships/notesSlide" Target="/ppt/notesSlides/notesSlide4.xml" Id="Rd47f5d1eb9c542e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f15e3b11ec42d4" /><Relationship Type="http://schemas.openxmlformats.org/officeDocument/2006/relationships/notesSlide" Target="/ppt/notesSlides/notesSlide5.xml" Id="Rce3fb460440b49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cfe67cffa6432b" /><Relationship Type="http://schemas.openxmlformats.org/officeDocument/2006/relationships/notesSlide" Target="/ppt/notesSlides/notesSlide6.xml" Id="R55e880165b224f3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2fd098fbad4446" /><Relationship Type="http://schemas.openxmlformats.org/officeDocument/2006/relationships/notesSlide" Target="/ppt/notesSlides/notesSlide7.xml" Id="R86d7361d73fb476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9a7d041d084f3b" /><Relationship Type="http://schemas.openxmlformats.org/officeDocument/2006/relationships/notesSlide" Target="/ppt/notesSlides/notesSlide8.xml" Id="Rddeb639b54dd4af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d1268096a84ada" /><Relationship Type="http://schemas.openxmlformats.org/officeDocument/2006/relationships/notesSlide" Target="/ppt/notesSlides/notesSlide9.xml" Id="R17dab368e72b46b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67a55392054656" /><Relationship Type="http://schemas.openxmlformats.org/officeDocument/2006/relationships/notesSlide" Target="/ppt/notesSlides/notesSlide10.xml" Id="Rc143476dd2d1448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ed87e581de4fb6" /><Relationship Type="http://schemas.openxmlformats.org/officeDocument/2006/relationships/notesSlide" Target="/ppt/notesSlides/notesSlide11.xml" Id="Rc06895cdcbea427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fcfda080ae456d" /><Relationship Type="http://schemas.openxmlformats.org/officeDocument/2006/relationships/notesSlide" Target="/ppt/notesSlides/notesSlide12.xml" Id="R89718691dd2c429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67f9a9cd15420e" /><Relationship Type="http://schemas.openxmlformats.org/officeDocument/2006/relationships/notesSlide" Target="/ppt/notesSlides/notesSlide13.xml" Id="R608c224a368f4c7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c3d33036c64841" /><Relationship Type="http://schemas.openxmlformats.org/officeDocument/2006/relationships/notesSlide" Target="/ppt/notesSlides/notesSlide14.xml" Id="R181ec6136c9a4cf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14002062e84fa6" /><Relationship Type="http://schemas.openxmlformats.org/officeDocument/2006/relationships/notesSlide" Target="/ppt/notesSlides/notesSlide15.xml" Id="R6aa46c7bcdbf4c6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3e58ce8e674b6a" /><Relationship Type="http://schemas.openxmlformats.org/officeDocument/2006/relationships/notesSlide" Target="/ppt/notesSlides/notesSlide16.xml" Id="R413dd3c5182e435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d3a0810a4246bb" /><Relationship Type="http://schemas.openxmlformats.org/officeDocument/2006/relationships/notesSlide" Target="/ppt/notesSlides/notesSlide17.xml" Id="R39ab29940fcd4d1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f67025119a4d49" /><Relationship Type="http://schemas.openxmlformats.org/officeDocument/2006/relationships/notesSlide" Target="/ppt/notesSlides/notesSlide18.xml" Id="Reacda07e4c61486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Song of Solomon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2:1  |  Song of Solomon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我是沙崙的玫瑰花， 是谷中的百合花。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the rose of Sharon, and the lily of the valleys.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2:2  |  Song of Solomon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我的佳偶在女子中， 好像百合花在荊棘內。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 lily among thorns, so is my love among the daughters.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2:3  |  Song of Solomon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我的良人在男子中， 如同蘋果樹在樹林中。 我歡歡喜喜坐在他的蔭下， 嘗他果子的滋味，覺得甘甜。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 apple tree among the trees of the wood, so is my beloved among the sons. I sat down under his shadow with great delight, and his fruit was sweet to my taste.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2:4  |  Song of Solomon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他帶我入筵宴所， 以愛為旗在我以上。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brought me to the banqueting house, and his banner over me was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2:5  |  Song of Solomon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求你們給我葡萄乾增補我力， 給我蘋果暢快我心， 因我思愛成病。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Stay me with flagons, comfort me with apples: for I am sick of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2:6  |  Song of Solomon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他的左手在我頭下； 他的右手將我抱住。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left hand is under my head, and his right hand doth embrace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2:7  |  Song of Solomon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耶路撒冷的眾女子啊， 我指着羚羊或田野的母鹿囑咐你們： 不要驚動、不要叫醒我所親愛的， 等他自己情願。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charge you, O ye daughters of Jerusalem, by the roes, and by the hinds of the field, that ye stir not up, nor awake my love, till he please.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2:8  |  Song of Solomon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[聽啊]！是我良人的聲音； 看哪！他躥山越嶺而來。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voice of my beloved! behold, he cometh leaping upon the mountains, skipping upon the hills.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2:9  |  Song of Solomon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我的良人好像羚羊，或像小鹿。 他站在我們牆壁後， 從窗戶往裏觀看， 從窗欞往裏窺探。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beloved is like a roe or a young hart: behold, he standeth behind our wall, he looketh forth at the windows, shewing himself through the lattice.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2:10  |  Song of Solomon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我良人對我說： 〔新郎〕 我的佳偶，我的美人， 起來，與我同去！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beloved spake, and said unto me, Rise up, my love, my fair one, and come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2:11  |  Song of Solomon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因為冬天已往， 雨水止住過去了。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lo, the winter is past, the rain is over and gone;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2:12  |  Song of Solomon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地上百花開放， [百鳥]鳴叫的時候已經來到； 斑鳩的聲音在我們境內也聽見了。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flowers appear on the earth; the time of the singing of birds is come, and the voice of the turtle is heard in our land;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2:13  |  Song of Solomon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無花果樹的果子漸漸成熟； 葡萄樹開花放香。 我的佳偶，我的美人， 起來，與我同去！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fig tree putteth forth her green figs, and the vines with the tender grape give a good smell. Arise, my love, my fair one, and come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2:14  |  Song of Solomon 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我的鴿子啊，你在磐石穴中， 在陡巖的隱密處。 求你容我得見你的面貌， 得聽你的聲音； 因為你的聲音柔和， 你的面貌秀美。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my dove, that art in the clefts of the rock, in the secret places of the stairs, let me see thy countenance, let me hear thy voice; for sweet is thy voice, and thy countenance is comely.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2:15  |  Song of Solomon 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要給我們擒拿狐狸， 就是毀壞葡萄園的小狐狸， 因為我們的葡萄正在開花。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us the foxes, the little foxes, that spoil the vines: for our vines have tender grapes.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2:16  |  Song of Solomon 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良人屬我，我也屬他； 他在百合花中牧放[群羊]。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beloved is mine, and I am his: he feedeth among the lilies.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2:17  |  Song of Solomon 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我的良人哪， 求你等到天起涼風、 日影飛去的時候， 你要轉回，好像羚羊， 或像小鹿在比特山上。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Until the day break, and the shadows flee away, turn, my beloved, and be thou like a roe or a young hart upon the mountains of Bether.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2026-08-30T04:07:20.9310000Z</dcterms:created>
  <dcterms:modified xsi:type="dcterms:W3CDTF">2026-08-30T04:07:20.9310000Z</dcterms:modified>
</coreProperties>
</file>