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b5e3dcfb1f4443" /><Relationship Type="http://schemas.openxmlformats.org/officeDocument/2006/relationships/extended-properties" Target="/docProps/app.xml" Id="R77be443d4e884481" /><Relationship Type="http://schemas.openxmlformats.org/officeDocument/2006/relationships/officeDocument" Target="/ppt/presentation.xml" Id="Rf02b89ff25044c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45350212d8e49b6"/>
  </p:sldMasterIdLst>
  <p:notesMasterIdLst>
    <p:notesMasterId xmlns:r="http://schemas.openxmlformats.org/officeDocument/2006/relationships" r:id="R207f0959bcb94363"/>
  </p:notesMasterIdLst>
  <p:sldIdLst>
    <p:sldId xmlns:r="http://schemas.openxmlformats.org/officeDocument/2006/relationships" id="256" r:id="R439bc812a5d14606"/>
    <p:sldId xmlns:r="http://schemas.openxmlformats.org/officeDocument/2006/relationships" id="257" r:id="R0130ce59b0a8495a"/>
    <p:sldId xmlns:r="http://schemas.openxmlformats.org/officeDocument/2006/relationships" id="258" r:id="R584c13d7eacd4746"/>
    <p:sldId xmlns:r="http://schemas.openxmlformats.org/officeDocument/2006/relationships" id="259" r:id="R51d9fc9add484280"/>
    <p:sldId xmlns:r="http://schemas.openxmlformats.org/officeDocument/2006/relationships" id="260" r:id="Re85c3fe229214d05"/>
    <p:sldId xmlns:r="http://schemas.openxmlformats.org/officeDocument/2006/relationships" id="261" r:id="R612a8e6605c94980"/>
    <p:sldId xmlns:r="http://schemas.openxmlformats.org/officeDocument/2006/relationships" id="262" r:id="R99f52476b3514bb5"/>
    <p:sldId xmlns:r="http://schemas.openxmlformats.org/officeDocument/2006/relationships" id="263" r:id="R1b082d0e7f4e41cc"/>
    <p:sldId xmlns:r="http://schemas.openxmlformats.org/officeDocument/2006/relationships" id="264" r:id="R332cad0010fe4f6e"/>
    <p:sldId xmlns:r="http://schemas.openxmlformats.org/officeDocument/2006/relationships" id="265" r:id="R9b40f3e9b64b405c"/>
    <p:sldId xmlns:r="http://schemas.openxmlformats.org/officeDocument/2006/relationships" id="266" r:id="R7c4aeafe3b994c69"/>
    <p:sldId xmlns:r="http://schemas.openxmlformats.org/officeDocument/2006/relationships" id="267" r:id="R558a0d64625147e6"/>
    <p:sldId xmlns:r="http://schemas.openxmlformats.org/officeDocument/2006/relationships" id="268" r:id="R9dfe81fb67924636"/>
    <p:sldId xmlns:r="http://schemas.openxmlformats.org/officeDocument/2006/relationships" id="269" r:id="Raedd94fd6047498b"/>
    <p:sldId xmlns:r="http://schemas.openxmlformats.org/officeDocument/2006/relationships" id="270" r:id="R5ed5705e12034a50"/>
    <p:sldId xmlns:r="http://schemas.openxmlformats.org/officeDocument/2006/relationships" id="271" r:id="R772de3fb174e4076"/>
    <p:sldId xmlns:r="http://schemas.openxmlformats.org/officeDocument/2006/relationships" id="272" r:id="R241bfea400b54bb4"/>
    <p:sldId xmlns:r="http://schemas.openxmlformats.org/officeDocument/2006/relationships" id="273" r:id="R74ec9600473b4bb7"/>
    <p:sldId xmlns:r="http://schemas.openxmlformats.org/officeDocument/2006/relationships" id="274" r:id="Rde8313b882644e4b"/>
    <p:sldId xmlns:r="http://schemas.openxmlformats.org/officeDocument/2006/relationships" id="275" r:id="R53cbf11d4b2345b7"/>
    <p:sldId xmlns:r="http://schemas.openxmlformats.org/officeDocument/2006/relationships" id="276" r:id="R6813f7f0793a4976"/>
    <p:sldId xmlns:r="http://schemas.openxmlformats.org/officeDocument/2006/relationships" id="277" r:id="R0c52147776bf43b7"/>
    <p:sldId xmlns:r="http://schemas.openxmlformats.org/officeDocument/2006/relationships" id="278" r:id="Ra1057237fb4e4217"/>
    <p:sldId xmlns:r="http://schemas.openxmlformats.org/officeDocument/2006/relationships" id="279" r:id="R9962f3eb8e3740aa"/>
    <p:sldId xmlns:r="http://schemas.openxmlformats.org/officeDocument/2006/relationships" id="280" r:id="Rd97b27ed766b4737"/>
    <p:sldId xmlns:r="http://schemas.openxmlformats.org/officeDocument/2006/relationships" id="281" r:id="Recf82d86daaf4ea1"/>
    <p:sldId xmlns:r="http://schemas.openxmlformats.org/officeDocument/2006/relationships" id="282" r:id="R87046f4c4257486b"/>
    <p:sldId xmlns:r="http://schemas.openxmlformats.org/officeDocument/2006/relationships" id="283" r:id="Rbef31d1b5ab743cb"/>
    <p:sldId xmlns:r="http://schemas.openxmlformats.org/officeDocument/2006/relationships" id="284" r:id="Rd45b10692b4a45c8"/>
    <p:sldId xmlns:r="http://schemas.openxmlformats.org/officeDocument/2006/relationships" id="285" r:id="Ra5eb90f3fa1f4106"/>
    <p:sldId xmlns:r="http://schemas.openxmlformats.org/officeDocument/2006/relationships" id="286" r:id="Ra83692cb5914444d"/>
    <p:sldId xmlns:r="http://schemas.openxmlformats.org/officeDocument/2006/relationships" id="287" r:id="Raa95bf6673e54773"/>
    <p:sldId xmlns:r="http://schemas.openxmlformats.org/officeDocument/2006/relationships" id="288" r:id="Rc52fe55bd5274bd6"/>
    <p:sldId xmlns:r="http://schemas.openxmlformats.org/officeDocument/2006/relationships" id="289" r:id="Rf23193dc0d154dc3"/>
    <p:sldId xmlns:r="http://schemas.openxmlformats.org/officeDocument/2006/relationships" id="290" r:id="R9f8e897630a243a5"/>
    <p:sldId xmlns:r="http://schemas.openxmlformats.org/officeDocument/2006/relationships" id="291" r:id="R13d5e43cf53846c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5cef024f6147c6" /><Relationship Type="http://schemas.openxmlformats.org/officeDocument/2006/relationships/slideMaster" Target="/ppt/slideMasters/slideMaster1.xml" Id="R445350212d8e49b6" /><Relationship Type="http://schemas.openxmlformats.org/officeDocument/2006/relationships/notesMaster" Target="/ppt/notesMasters/notesMaster1.xml" Id="R207f0959bcb94363" /><Relationship Type="http://schemas.openxmlformats.org/officeDocument/2006/relationships/presProps" Target="/ppt/presProps.xml" Id="Rc1b804a1c42d4efa" /><Relationship Type="http://schemas.openxmlformats.org/officeDocument/2006/relationships/tableStyles" Target="/ppt/tableStyles.xml" Id="R685781924f9544f1" /><Relationship Type="http://schemas.openxmlformats.org/officeDocument/2006/relationships/slide" Target="/ppt/slides/slide1.xml" Id="R439bc812a5d14606" /><Relationship Type="http://schemas.openxmlformats.org/officeDocument/2006/relationships/slide" Target="/ppt/slides/slide2.xml" Id="R0130ce59b0a8495a" /><Relationship Type="http://schemas.openxmlformats.org/officeDocument/2006/relationships/slide" Target="/ppt/slides/slide3.xml" Id="R584c13d7eacd4746" /><Relationship Type="http://schemas.openxmlformats.org/officeDocument/2006/relationships/slide" Target="/ppt/slides/slide4.xml" Id="R51d9fc9add484280" /><Relationship Type="http://schemas.openxmlformats.org/officeDocument/2006/relationships/slide" Target="/ppt/slides/slide5.xml" Id="Re85c3fe229214d05" /><Relationship Type="http://schemas.openxmlformats.org/officeDocument/2006/relationships/slide" Target="/ppt/slides/slide6.xml" Id="R612a8e6605c94980" /><Relationship Type="http://schemas.openxmlformats.org/officeDocument/2006/relationships/slide" Target="/ppt/slides/slide7.xml" Id="R99f52476b3514bb5" /><Relationship Type="http://schemas.openxmlformats.org/officeDocument/2006/relationships/slide" Target="/ppt/slides/slide8.xml" Id="R1b082d0e7f4e41cc" /><Relationship Type="http://schemas.openxmlformats.org/officeDocument/2006/relationships/slide" Target="/ppt/slides/slide9.xml" Id="R332cad0010fe4f6e" /><Relationship Type="http://schemas.openxmlformats.org/officeDocument/2006/relationships/slide" Target="/ppt/slides/slide10.xml" Id="R9b40f3e9b64b405c" /><Relationship Type="http://schemas.openxmlformats.org/officeDocument/2006/relationships/slide" Target="/ppt/slides/slide11.xml" Id="R7c4aeafe3b994c69" /><Relationship Type="http://schemas.openxmlformats.org/officeDocument/2006/relationships/slide" Target="/ppt/slides/slide12.xml" Id="R558a0d64625147e6" /><Relationship Type="http://schemas.openxmlformats.org/officeDocument/2006/relationships/slide" Target="/ppt/slides/slide13.xml" Id="R9dfe81fb67924636" /><Relationship Type="http://schemas.openxmlformats.org/officeDocument/2006/relationships/slide" Target="/ppt/slides/slide14.xml" Id="Raedd94fd6047498b" /><Relationship Type="http://schemas.openxmlformats.org/officeDocument/2006/relationships/slide" Target="/ppt/slides/slide15.xml" Id="R5ed5705e12034a50" /><Relationship Type="http://schemas.openxmlformats.org/officeDocument/2006/relationships/slide" Target="/ppt/slides/slide16.xml" Id="R772de3fb174e4076" /><Relationship Type="http://schemas.openxmlformats.org/officeDocument/2006/relationships/slide" Target="/ppt/slides/slide17.xml" Id="R241bfea400b54bb4" /><Relationship Type="http://schemas.openxmlformats.org/officeDocument/2006/relationships/slide" Target="/ppt/slides/slide18.xml" Id="R74ec9600473b4bb7" /><Relationship Type="http://schemas.openxmlformats.org/officeDocument/2006/relationships/slide" Target="/ppt/slides/slide19.xml" Id="Rde8313b882644e4b" /><Relationship Type="http://schemas.openxmlformats.org/officeDocument/2006/relationships/slide" Target="/ppt/slides/slide20.xml" Id="R53cbf11d4b2345b7" /><Relationship Type="http://schemas.openxmlformats.org/officeDocument/2006/relationships/slide" Target="/ppt/slides/slide21.xml" Id="R6813f7f0793a4976" /><Relationship Type="http://schemas.openxmlformats.org/officeDocument/2006/relationships/slide" Target="/ppt/slides/slide22.xml" Id="R0c52147776bf43b7" /><Relationship Type="http://schemas.openxmlformats.org/officeDocument/2006/relationships/slide" Target="/ppt/slides/slide23.xml" Id="Ra1057237fb4e4217" /><Relationship Type="http://schemas.openxmlformats.org/officeDocument/2006/relationships/slide" Target="/ppt/slides/slide24.xml" Id="R9962f3eb8e3740aa" /><Relationship Type="http://schemas.openxmlformats.org/officeDocument/2006/relationships/slide" Target="/ppt/slides/slide25.xml" Id="Rd97b27ed766b4737" /><Relationship Type="http://schemas.openxmlformats.org/officeDocument/2006/relationships/slide" Target="/ppt/slides/slide26.xml" Id="Recf82d86daaf4ea1" /><Relationship Type="http://schemas.openxmlformats.org/officeDocument/2006/relationships/slide" Target="/ppt/slides/slide27.xml" Id="R87046f4c4257486b" /><Relationship Type="http://schemas.openxmlformats.org/officeDocument/2006/relationships/slide" Target="/ppt/slides/slide28.xml" Id="Rbef31d1b5ab743cb" /><Relationship Type="http://schemas.openxmlformats.org/officeDocument/2006/relationships/slide" Target="/ppt/slides/slide29.xml" Id="Rd45b10692b4a45c8" /><Relationship Type="http://schemas.openxmlformats.org/officeDocument/2006/relationships/slide" Target="/ppt/slides/slide30.xml" Id="Ra5eb90f3fa1f4106" /><Relationship Type="http://schemas.openxmlformats.org/officeDocument/2006/relationships/slide" Target="/ppt/slides/slide31.xml" Id="Ra83692cb5914444d" /><Relationship Type="http://schemas.openxmlformats.org/officeDocument/2006/relationships/slide" Target="/ppt/slides/slide32.xml" Id="Raa95bf6673e54773" /><Relationship Type="http://schemas.openxmlformats.org/officeDocument/2006/relationships/slide" Target="/ppt/slides/slide33.xml" Id="Rc52fe55bd5274bd6" /><Relationship Type="http://schemas.openxmlformats.org/officeDocument/2006/relationships/slide" Target="/ppt/slides/slide34.xml" Id="Rf23193dc0d154dc3" /><Relationship Type="http://schemas.openxmlformats.org/officeDocument/2006/relationships/slide" Target="/ppt/slides/slide35.xml" Id="R9f8e897630a243a5" /><Relationship Type="http://schemas.openxmlformats.org/officeDocument/2006/relationships/slide" Target="/ppt/slides/slide36.xml" Id="R13d5e43cf53846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335fb1382444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44e30f50014564" /><Relationship Type="http://schemas.openxmlformats.org/officeDocument/2006/relationships/notesMaster" Target="/ppt/notesMasters/notesMaster1.xml" Id="Rcbcfe00d7c7044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3cb075099d24319" /><Relationship Type="http://schemas.openxmlformats.org/officeDocument/2006/relationships/notesMaster" Target="/ppt/notesMasters/notesMaster1.xml" Id="R6cd164efa50447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961c43435b34c56" /><Relationship Type="http://schemas.openxmlformats.org/officeDocument/2006/relationships/notesMaster" Target="/ppt/notesMasters/notesMaster1.xml" Id="R5d568cc0f25448a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bdd81503a94a51" /><Relationship Type="http://schemas.openxmlformats.org/officeDocument/2006/relationships/notesMaster" Target="/ppt/notesMasters/notesMaster1.xml" Id="Re09df1181a5f4d0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d00fe1482954b8a" /><Relationship Type="http://schemas.openxmlformats.org/officeDocument/2006/relationships/notesMaster" Target="/ppt/notesMasters/notesMaster1.xml" Id="Rf4369501c39e421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07a72812ad409f" /><Relationship Type="http://schemas.openxmlformats.org/officeDocument/2006/relationships/notesMaster" Target="/ppt/notesMasters/notesMaster1.xml" Id="Rbd6a00c814064a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1957cc790e4559" /><Relationship Type="http://schemas.openxmlformats.org/officeDocument/2006/relationships/notesMaster" Target="/ppt/notesMasters/notesMaster1.xml" Id="Rb6f4ead50c214f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741898c817342be" /><Relationship Type="http://schemas.openxmlformats.org/officeDocument/2006/relationships/notesMaster" Target="/ppt/notesMasters/notesMaster1.xml" Id="R487f4413800e47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0025cedd5554848" /><Relationship Type="http://schemas.openxmlformats.org/officeDocument/2006/relationships/notesMaster" Target="/ppt/notesMasters/notesMaster1.xml" Id="R89810b5d3cee44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b5fbb52f4614fb5" /><Relationship Type="http://schemas.openxmlformats.org/officeDocument/2006/relationships/notesMaster" Target="/ppt/notesMasters/notesMaster1.xml" Id="Rc95c766e71dd43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ad05f8b6bb04ad1" /><Relationship Type="http://schemas.openxmlformats.org/officeDocument/2006/relationships/notesMaster" Target="/ppt/notesMasters/notesMaster1.xml" Id="Ra28e29f0e31440e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92b4ccb8bb04366" /><Relationship Type="http://schemas.openxmlformats.org/officeDocument/2006/relationships/notesMaster" Target="/ppt/notesMasters/notesMaster1.xml" Id="R962d80bf48f3460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9e32b0bfd294462" /><Relationship Type="http://schemas.openxmlformats.org/officeDocument/2006/relationships/notesMaster" Target="/ppt/notesMasters/notesMaster1.xml" Id="R0f4d5d7c8ccd4fd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07bff3bbeb14764" /><Relationship Type="http://schemas.openxmlformats.org/officeDocument/2006/relationships/notesMaster" Target="/ppt/notesMasters/notesMaster1.xml" Id="R51af74f178fe45e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feec1f02a3040af" /><Relationship Type="http://schemas.openxmlformats.org/officeDocument/2006/relationships/notesMaster" Target="/ppt/notesMasters/notesMaster1.xml" Id="Re22f65867d40478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9d5105295184825" /><Relationship Type="http://schemas.openxmlformats.org/officeDocument/2006/relationships/notesMaster" Target="/ppt/notesMasters/notesMaster1.xml" Id="R7ba142f2a79b451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4d5c50038854a5d" /><Relationship Type="http://schemas.openxmlformats.org/officeDocument/2006/relationships/notesMaster" Target="/ppt/notesMasters/notesMaster1.xml" Id="R316d5738477f458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9b6d0a560054ba6" /><Relationship Type="http://schemas.openxmlformats.org/officeDocument/2006/relationships/notesMaster" Target="/ppt/notesMasters/notesMaster1.xml" Id="R15ef0c693c674cf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310758eec5142f4" /><Relationship Type="http://schemas.openxmlformats.org/officeDocument/2006/relationships/notesMaster" Target="/ppt/notesMasters/notesMaster1.xml" Id="Re3eb1fc9c8f04af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e2607b43e1e42f0" /><Relationship Type="http://schemas.openxmlformats.org/officeDocument/2006/relationships/notesMaster" Target="/ppt/notesMasters/notesMaster1.xml" Id="R0d78b0601170479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2facf1bf4a04b4c" /><Relationship Type="http://schemas.openxmlformats.org/officeDocument/2006/relationships/notesMaster" Target="/ppt/notesMasters/notesMaster1.xml" Id="R91eeec3256b44eb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ff3408547884ac4" /><Relationship Type="http://schemas.openxmlformats.org/officeDocument/2006/relationships/notesMaster" Target="/ppt/notesMasters/notesMaster1.xml" Id="Rdc69ba863f724ae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fc7c10773e84872" /><Relationship Type="http://schemas.openxmlformats.org/officeDocument/2006/relationships/notesMaster" Target="/ppt/notesMasters/notesMaster1.xml" Id="R22620d2cbada49b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272d6b30d3a493f" /><Relationship Type="http://schemas.openxmlformats.org/officeDocument/2006/relationships/notesMaster" Target="/ppt/notesMasters/notesMaster1.xml" Id="R70038e3f5f984c0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f1dba731b934652" /><Relationship Type="http://schemas.openxmlformats.org/officeDocument/2006/relationships/notesMaster" Target="/ppt/notesMasters/notesMaster1.xml" Id="Rcd60ea156c1f4ce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26acfd280284db4" /><Relationship Type="http://schemas.openxmlformats.org/officeDocument/2006/relationships/notesMaster" Target="/ppt/notesMasters/notesMaster1.xml" Id="R006af2a97fd742d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6d9e949e21c437e" /><Relationship Type="http://schemas.openxmlformats.org/officeDocument/2006/relationships/notesMaster" Target="/ppt/notesMasters/notesMaster1.xml" Id="R9345a17121f94a5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899d4edf2c0418a" /><Relationship Type="http://schemas.openxmlformats.org/officeDocument/2006/relationships/notesMaster" Target="/ppt/notesMasters/notesMaster1.xml" Id="R6acd63ea19c0439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4b0d94e9ec94ced" /><Relationship Type="http://schemas.openxmlformats.org/officeDocument/2006/relationships/notesMaster" Target="/ppt/notesMasters/notesMaster1.xml" Id="R427a00fe86294ab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ad9429f178e4390" /><Relationship Type="http://schemas.openxmlformats.org/officeDocument/2006/relationships/notesMaster" Target="/ppt/notesMasters/notesMaster1.xml" Id="Rc19a8e72dbc0468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9d36d0d403f45ba" /><Relationship Type="http://schemas.openxmlformats.org/officeDocument/2006/relationships/notesMaster" Target="/ppt/notesMasters/notesMaster1.xml" Id="Rad3eaca52314453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c8e134b8130402b" /><Relationship Type="http://schemas.openxmlformats.org/officeDocument/2006/relationships/notesMaster" Target="/ppt/notesMasters/notesMaster1.xml" Id="R4ee32325125e44f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82f81e536584036" /><Relationship Type="http://schemas.openxmlformats.org/officeDocument/2006/relationships/notesMaster" Target="/ppt/notesMasters/notesMaster1.xml" Id="R031ad7b9c7f242d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28d1bbd16c047a3" /><Relationship Type="http://schemas.openxmlformats.org/officeDocument/2006/relationships/notesMaster" Target="/ppt/notesMasters/notesMaster1.xml" Id="Ra10c4615bf594329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b1f6b28033a4526" /><Relationship Type="http://schemas.openxmlformats.org/officeDocument/2006/relationships/notesMaster" Target="/ppt/notesMasters/notesMaster1.xml" Id="R556c77f9505241e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69ba27159626414d" /><Relationship Type="http://schemas.openxmlformats.org/officeDocument/2006/relationships/notesMaster" Target="/ppt/notesMasters/notesMaster1.xml" Id="R2eb995bd34224af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5ce56c00fa46dc" /><Relationship Type="http://schemas.openxmlformats.org/officeDocument/2006/relationships/image" Target="/ppt/media/image.png" Id="R1456b1903c1f43c5" /><Relationship Type="http://schemas.openxmlformats.org/officeDocument/2006/relationships/image" Target="/ppt/media/image2.png" Id="R7cc8d8c3e89b46c0" /><Relationship Type="http://schemas.openxmlformats.org/officeDocument/2006/relationships/image" Target="/ppt/media/image.jpeg" Id="Rbcd6f504adb544e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14651628c64ec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456b1903c1f43c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cc8d8c3e89b46c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d6f504adb544e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3aaaa847be4198" /><Relationship Type="http://schemas.openxmlformats.org/officeDocument/2006/relationships/slideLayout" Target="/ppt/slideLayouts/slideLayout1.xml" Id="R1b234536b67b4ea2" /><Relationship Type="http://schemas.openxmlformats.org/officeDocument/2006/relationships/slideLayout" Target="/ppt/slideLayouts/slideLayout2.xml" Id="R14857b6c26c94aa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b234536b67b4ea2"/>
    <p:sldLayoutId xmlns:r="http://schemas.openxmlformats.org/officeDocument/2006/relationships" id="2147483650" r:id="R14857b6c26c94aa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17dddd3e3d4b02" /><Relationship Type="http://schemas.openxmlformats.org/officeDocument/2006/relationships/notesSlide" Target="/ppt/notesSlides/notesSlide1.xml" Id="Re2ebc7ea9a564c4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8b9adf58074766" /><Relationship Type="http://schemas.openxmlformats.org/officeDocument/2006/relationships/notesSlide" Target="/ppt/notesSlides/notesSlide2.xml" Id="Rae253d5a13504d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cfeedfd3b34520" /><Relationship Type="http://schemas.openxmlformats.org/officeDocument/2006/relationships/notesSlide" Target="/ppt/notesSlides/notesSlide3.xml" Id="R45b74450c02449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8bc3ad01a54981" /><Relationship Type="http://schemas.openxmlformats.org/officeDocument/2006/relationships/notesSlide" Target="/ppt/notesSlides/notesSlide4.xml" Id="R5cbd885288fc4f3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508b2625ac445b" /><Relationship Type="http://schemas.openxmlformats.org/officeDocument/2006/relationships/notesSlide" Target="/ppt/notesSlides/notesSlide5.xml" Id="R7decb1af0c5a44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0d7054abf54d9d" /><Relationship Type="http://schemas.openxmlformats.org/officeDocument/2006/relationships/notesSlide" Target="/ppt/notesSlides/notesSlide6.xml" Id="Ra938cb6b38da45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1c9dd2bbca4882" /><Relationship Type="http://schemas.openxmlformats.org/officeDocument/2006/relationships/notesSlide" Target="/ppt/notesSlides/notesSlide7.xml" Id="R425014935574407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557b37777d4e1a" /><Relationship Type="http://schemas.openxmlformats.org/officeDocument/2006/relationships/notesSlide" Target="/ppt/notesSlides/notesSlide8.xml" Id="Reb8a5ad76716470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85cfb3ff9c4b8f" /><Relationship Type="http://schemas.openxmlformats.org/officeDocument/2006/relationships/notesSlide" Target="/ppt/notesSlides/notesSlide9.xml" Id="R47e43a8ac2fe43d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9eecb42cab4fd8" /><Relationship Type="http://schemas.openxmlformats.org/officeDocument/2006/relationships/notesSlide" Target="/ppt/notesSlides/notesSlide10.xml" Id="R63e5f9c0cfb341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ade5f5529f41ea" /><Relationship Type="http://schemas.openxmlformats.org/officeDocument/2006/relationships/notesSlide" Target="/ppt/notesSlides/notesSlide11.xml" Id="R7306962a4f83404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28f02fcf964993" /><Relationship Type="http://schemas.openxmlformats.org/officeDocument/2006/relationships/notesSlide" Target="/ppt/notesSlides/notesSlide12.xml" Id="R4e95a1b698b4497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b71e755d044c93" /><Relationship Type="http://schemas.openxmlformats.org/officeDocument/2006/relationships/notesSlide" Target="/ppt/notesSlides/notesSlide13.xml" Id="R00b2c98280f843a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a0c06eafc24efe" /><Relationship Type="http://schemas.openxmlformats.org/officeDocument/2006/relationships/notesSlide" Target="/ppt/notesSlides/notesSlide14.xml" Id="Rd4d93f33d2574f3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f975f8d0694725" /><Relationship Type="http://schemas.openxmlformats.org/officeDocument/2006/relationships/notesSlide" Target="/ppt/notesSlides/notesSlide15.xml" Id="Rea0e54ca746e4f7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3eb024b582409f" /><Relationship Type="http://schemas.openxmlformats.org/officeDocument/2006/relationships/notesSlide" Target="/ppt/notesSlides/notesSlide16.xml" Id="R93b5282416924d9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969024720f4ce9" /><Relationship Type="http://schemas.openxmlformats.org/officeDocument/2006/relationships/notesSlide" Target="/ppt/notesSlides/notesSlide17.xml" Id="R46627ee5b19e477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e4a471433e4902" /><Relationship Type="http://schemas.openxmlformats.org/officeDocument/2006/relationships/notesSlide" Target="/ppt/notesSlides/notesSlide18.xml" Id="R4ce85d4efa07405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690098ecdb42b3" /><Relationship Type="http://schemas.openxmlformats.org/officeDocument/2006/relationships/notesSlide" Target="/ppt/notesSlides/notesSlide19.xml" Id="Rb6398c58a6384be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86c8f86bd3466c" /><Relationship Type="http://schemas.openxmlformats.org/officeDocument/2006/relationships/notesSlide" Target="/ppt/notesSlides/notesSlide20.xml" Id="R1ff761565473496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7aeeee26f846e2" /><Relationship Type="http://schemas.openxmlformats.org/officeDocument/2006/relationships/notesSlide" Target="/ppt/notesSlides/notesSlide21.xml" Id="R916f9bc1d86d43c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15d1eacfb64bfc" /><Relationship Type="http://schemas.openxmlformats.org/officeDocument/2006/relationships/notesSlide" Target="/ppt/notesSlides/notesSlide22.xml" Id="Rc4c77af827a2473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c97feb57b24823" /><Relationship Type="http://schemas.openxmlformats.org/officeDocument/2006/relationships/notesSlide" Target="/ppt/notesSlides/notesSlide23.xml" Id="R36a0cb0d1c81491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970446808b453a" /><Relationship Type="http://schemas.openxmlformats.org/officeDocument/2006/relationships/notesSlide" Target="/ppt/notesSlides/notesSlide24.xml" Id="R6c6aaf760a9c4ec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92336c8fbc4602" /><Relationship Type="http://schemas.openxmlformats.org/officeDocument/2006/relationships/notesSlide" Target="/ppt/notesSlides/notesSlide25.xml" Id="Rfb53f5853e974e6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3aec6ed1c748c6" /><Relationship Type="http://schemas.openxmlformats.org/officeDocument/2006/relationships/notesSlide" Target="/ppt/notesSlides/notesSlide26.xml" Id="Re6b0354cdd13408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a42ccf1e8d4ec6" /><Relationship Type="http://schemas.openxmlformats.org/officeDocument/2006/relationships/notesSlide" Target="/ppt/notesSlides/notesSlide27.xml" Id="R96b0c1b34bb3407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88a83fc91f46bf" /><Relationship Type="http://schemas.openxmlformats.org/officeDocument/2006/relationships/notesSlide" Target="/ppt/notesSlides/notesSlide28.xml" Id="Rae01127f0e5142c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78e71a748a4dbf" /><Relationship Type="http://schemas.openxmlformats.org/officeDocument/2006/relationships/notesSlide" Target="/ppt/notesSlides/notesSlide29.xml" Id="R58ba99704ed34b9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480abbd2f8458f" /><Relationship Type="http://schemas.openxmlformats.org/officeDocument/2006/relationships/notesSlide" Target="/ppt/notesSlides/notesSlide30.xml" Id="R3a5b4ab1c8a04c6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e5a9635a624802" /><Relationship Type="http://schemas.openxmlformats.org/officeDocument/2006/relationships/notesSlide" Target="/ppt/notesSlides/notesSlide31.xml" Id="R4ce606dd8eb64e3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6c1f8e198f4254" /><Relationship Type="http://schemas.openxmlformats.org/officeDocument/2006/relationships/notesSlide" Target="/ppt/notesSlides/notesSlide32.xml" Id="R2fbd1e60c418487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0f39f78341485f" /><Relationship Type="http://schemas.openxmlformats.org/officeDocument/2006/relationships/notesSlide" Target="/ppt/notesSlides/notesSlide33.xml" Id="R572450538e4940c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4a7e0da6ac40b4" /><Relationship Type="http://schemas.openxmlformats.org/officeDocument/2006/relationships/notesSlide" Target="/ppt/notesSlides/notesSlide34.xml" Id="R5ca5780b3e0f45f0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a17956ea0a45eb" /><Relationship Type="http://schemas.openxmlformats.org/officeDocument/2006/relationships/notesSlide" Target="/ppt/notesSlides/notesSlide35.xml" Id="R9474880d498648ae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701eb4c4ee4f69" /><Relationship Type="http://schemas.openxmlformats.org/officeDocument/2006/relationships/notesSlide" Target="/ppt/notesSlides/notesSlide36.xml" Id="Ra237dcb1f75b42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詩篇第104章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104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104:1  |  Psalms 104:1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我的心哪，你要稱頌耶和華！ 耶和華－我的神啊，你為至大！ 你以尊榮威嚴為衣服，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 the LORD, O my soul. O LORD my God, thou art very great; thou art clothed with honour and majesty.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104:2  |  Psalms 104:2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披上亮光，如披外袍， 鋪張穹蒼，如鋪幔子，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coverest thyself with light as with a garment: who stretchest out the heavens like a curtain: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104:3  |  Psalms 104:3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在水中立樓閣的棟樑， 用雲彩為車輦， 藉着風的翅膀而行，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layeth the beams of his chambers in the waters: who maketh the clouds his chariot: who walketh upon the wings of the wind: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104:4  |  Psalms 104:4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以風為使者， 以火焰為僕役，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maketh his angels spirits; his ministers a flaming fire: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104:5  |  Psalms 104:5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將地立在根基上， 使地永不動搖。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laid the foundations of the earth, that it should not be removed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104:6  |  Psalms 104:6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你用深水遮蓋地面，猶如衣裳； 諸水高過山嶺。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coveredst it with the deep as with a garment: the waters stood above the mountains.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104:7  |  Psalms 104:7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你的斥責一發，水便奔逃； 你的雷聲一發，水便奔流。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thy rebuke they fled; at the voice of thy thunder they hasted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104:8  |  Psalms 104:8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諸山升上，諸谷沉下， 歸你為它所安定之地。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go up by the mountains; they go down by the valleys unto the place which thou hast founded for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104:9  |  Psalms 104:9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你定了界限，使水不能過去， 不再轉回遮蓋地面。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set a bound that they may not pass over; that they turn not again to cover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104:10  |  Psalms 104:10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耶和華使泉源湧在山谷， 流在山間，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sendeth the springs into the valleys, which run among the hills.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104:11  |  Psalms 104:11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使野地的走獸有水喝， 野驢得解其渴。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give drink to every beast of the field: the wild asses quench their thirst.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104:12  |  Psalms 104:12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天上的飛鳥在水旁住宿， 在樹枝上啼叫。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them shall the fowls of the heaven have their habitation, which sing among the branches.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104:13  |  Psalms 104:13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他從樓閣中澆灌山嶺； 因他作為的功效，地就豐足。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watereth the hills from his chambers: the earth is satisfied with the fruit of thy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104:14  |  Psalms 104:14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他使草生長，給六畜吃， 使菜蔬發長，供給人用， 使人從地裏能得食物，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causeth the grass to grow for the cattle, and herb for the service of man: that he may bring forth food out of the earth;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104:15  |  Psalms 104:15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又得酒能悅人心， 得油能潤人面， 得糧能養人心。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wine that maketh glad the heart of man, and oil to make his face to shine, and bread which strengtheneth man’s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104:16  |  Psalms 104:16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佳美的樹木，就是黎巴嫩的香柏樹， 是耶和華所栽種的，都滿了[汁漿]。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trees of the LORD are full of sap; the cedars of Lebanon, which he hath planted;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104:17  |  Psalms 104:17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雀鳥在其上搭窩； 至於鶴，松樹是牠的房屋。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the birds make their nests: as for the stork, the fir trees are her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104:18  |  Psalms 104:18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高山為野山羊[的住所]； 巖石為沙番的藏處。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high hills are a refuge for the wild goats; and the rocks for the conies.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104:19  |  Psalms 104:19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你安置月亮為定節令； 日頭自知沉落。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appointed the moon for seasons: the sun knoweth his going down.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104:20  |  Psalms 104:20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你造黑暗為夜， 林中的百獸就都爬出來。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makest darkness, and it is night: wherein all the beasts of the forest do creep forth.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104:21  |  Psalms 104:21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少壯獅子吼叫，要抓食， 向神尋求食物。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young lions roar after their prey, and seek their meat from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104:22  |  Psalms 104:22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日頭一出，獸便躲避， 臥在洞裏。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sun ariseth, they gather themselves together, and lay them down in their dens.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104:23  |  Psalms 104:23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人出去做工， 勞碌直到晚上。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 goeth forth unto his work and to his labour until the evening.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104:24  |  Psalms 104:24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耶和華啊，你所造的何其多！ 都是你用智慧造成的； 遍地滿了你的豐富。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how manifold are thy works! in wisdom hast thou made them all: the earth is full of thy riches.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104:25  |  Psalms 104:25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那裏有海，又大又廣； 其中有無數的動物， 大小活物都有。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is this great and wide sea, wherein are things creeping innumerable, both small and great beasts.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104:26  |  Psalms 104:26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那裏有船行走， 有你所造的鱷魚游泳在其中。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go the ships: there is that leviathan, whom thou hast made to play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104:27  |  Psalms 104:27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這都仰望你按時給牠食物。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wait all upon thee; that thou mayest give them their meat in due season.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104:28  |  Psalms 104:28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你給牠們，牠們便拾起來； 你張手，牠們飽得美食。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thou givest them they gather: thou openest thine hand, they are filled with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104:29  |  Psalms 104:29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你掩面，牠們便驚惶； 你收回牠們的氣，牠們就死亡，歸於塵土。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hidest thy face, they are troubled: thou takest away their breath, they die, and return to their dust.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104:30  |  Psalms 104:30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你發出你的靈，牠們便受造； 你使地面更換為新。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sendest forth thy spirit, they are created: and thou renewest the face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104:31  |  Psalms 104:31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願耶和華的榮耀存到永遠！ 願耶和華喜悅自己所造的！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glory of the LORD shall endure for ever: the LORD shall rejoice in his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104:32  |  Psalms 104:32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他看地，地便震動； 他摸山，山就冒煙。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looketh on the earth, and it trembleth: he toucheth the hills, and they smoke.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104:33  |  Psalms 104:33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我要一生向耶和華唱詩！ 我還活的時候，要向我神歌頌！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sing unto the LORD as long as I live: I will sing praise to my God while I have my being.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104:34  |  Psalms 104:34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願他以我的默念為甘甜！ 我要因耶和華歡喜！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meditation of him shall be sweet: I will be glad in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104:35  |  Psalms 104:35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願罪人從世上消滅！ 願惡人歸於無有！ 我的心哪，要稱頌耶和華！ 你們要讚美耶和華！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sinners be consumed out of the earth, and let the wicked be no more. Bless thou the LORD, O my soul.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2026-08-30T04:29:23.5450000Z</dcterms:created>
  <dcterms:modified xsi:type="dcterms:W3CDTF">2026-08-30T04:29:23.5450000Z</dcterms:modified>
</coreProperties>
</file>