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868d83b40bc4971" /><Relationship Type="http://schemas.openxmlformats.org/officeDocument/2006/relationships/extended-properties" Target="/docProps/app.xml" Id="Rc88f36ccb7004ccb" /><Relationship Type="http://schemas.openxmlformats.org/officeDocument/2006/relationships/officeDocument" Target="/ppt/presentation.xml" Id="Rb2dc76f1f0774d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26cebad04f4a55"/>
  </p:sldMasterIdLst>
  <p:notesMasterIdLst>
    <p:notesMasterId xmlns:r="http://schemas.openxmlformats.org/officeDocument/2006/relationships" r:id="Ra858eabecda54657"/>
  </p:notesMasterIdLst>
  <p:sldIdLst>
    <p:sldId xmlns:r="http://schemas.openxmlformats.org/officeDocument/2006/relationships" id="256" r:id="Ree7487c2928c4055"/>
    <p:sldId xmlns:r="http://schemas.openxmlformats.org/officeDocument/2006/relationships" id="257" r:id="R1fd29c05e60b4f08"/>
    <p:sldId xmlns:r="http://schemas.openxmlformats.org/officeDocument/2006/relationships" id="258" r:id="R3645034d36814a57"/>
    <p:sldId xmlns:r="http://schemas.openxmlformats.org/officeDocument/2006/relationships" id="259" r:id="R7bc0ed6cf90846b2"/>
    <p:sldId xmlns:r="http://schemas.openxmlformats.org/officeDocument/2006/relationships" id="260" r:id="R270a2abce9c04f14"/>
    <p:sldId xmlns:r="http://schemas.openxmlformats.org/officeDocument/2006/relationships" id="261" r:id="Rbdaf3be983cb4e84"/>
    <p:sldId xmlns:r="http://schemas.openxmlformats.org/officeDocument/2006/relationships" id="262" r:id="Rcafeec3727354bee"/>
    <p:sldId xmlns:r="http://schemas.openxmlformats.org/officeDocument/2006/relationships" id="263" r:id="Rad0d65e3e59d47c8"/>
    <p:sldId xmlns:r="http://schemas.openxmlformats.org/officeDocument/2006/relationships" id="264" r:id="R3d9f9524dd0a4260"/>
    <p:sldId xmlns:r="http://schemas.openxmlformats.org/officeDocument/2006/relationships" id="265" r:id="Raef43f139e974e38"/>
    <p:sldId xmlns:r="http://schemas.openxmlformats.org/officeDocument/2006/relationships" id="266" r:id="R86094541bde848a6"/>
    <p:sldId xmlns:r="http://schemas.openxmlformats.org/officeDocument/2006/relationships" id="267" r:id="R349cc2d2d09b4b64"/>
    <p:sldId xmlns:r="http://schemas.openxmlformats.org/officeDocument/2006/relationships" id="268" r:id="Rd4d124c18e6244d4"/>
    <p:sldId xmlns:r="http://schemas.openxmlformats.org/officeDocument/2006/relationships" id="269" r:id="R1022fafc4c7e4e19"/>
    <p:sldId xmlns:r="http://schemas.openxmlformats.org/officeDocument/2006/relationships" id="270" r:id="Rc472ba79d3b7458d"/>
    <p:sldId xmlns:r="http://schemas.openxmlformats.org/officeDocument/2006/relationships" id="271" r:id="R3317951558334ead"/>
    <p:sldId xmlns:r="http://schemas.openxmlformats.org/officeDocument/2006/relationships" id="272" r:id="R6b6270396bfd4c90"/>
    <p:sldId xmlns:r="http://schemas.openxmlformats.org/officeDocument/2006/relationships" id="273" r:id="R0b5c445640ad40b9"/>
    <p:sldId xmlns:r="http://schemas.openxmlformats.org/officeDocument/2006/relationships" id="274" r:id="R5b445e59c7bd43f7"/>
    <p:sldId xmlns:r="http://schemas.openxmlformats.org/officeDocument/2006/relationships" id="275" r:id="R0d555e2acc3c4464"/>
    <p:sldId xmlns:r="http://schemas.openxmlformats.org/officeDocument/2006/relationships" id="276" r:id="R349b86fad76a4437"/>
    <p:sldId xmlns:r="http://schemas.openxmlformats.org/officeDocument/2006/relationships" id="277" r:id="Ra5a7601711334b9f"/>
    <p:sldId xmlns:r="http://schemas.openxmlformats.org/officeDocument/2006/relationships" id="278" r:id="Rd04aebff810b4da4"/>
    <p:sldId xmlns:r="http://schemas.openxmlformats.org/officeDocument/2006/relationships" id="279" r:id="R48b6125d894f4e31"/>
    <p:sldId xmlns:r="http://schemas.openxmlformats.org/officeDocument/2006/relationships" id="280" r:id="R448ef15044414917"/>
    <p:sldId xmlns:r="http://schemas.openxmlformats.org/officeDocument/2006/relationships" id="281" r:id="R8ea0217c8a9d4741"/>
    <p:sldId xmlns:r="http://schemas.openxmlformats.org/officeDocument/2006/relationships" id="282" r:id="R81fe28cbab534b25"/>
    <p:sldId xmlns:r="http://schemas.openxmlformats.org/officeDocument/2006/relationships" id="283" r:id="R7ac7a5971408401f"/>
    <p:sldId xmlns:r="http://schemas.openxmlformats.org/officeDocument/2006/relationships" id="284" r:id="R89fbba54d8914e1e"/>
    <p:sldId xmlns:r="http://schemas.openxmlformats.org/officeDocument/2006/relationships" id="285" r:id="Rec1f329ae3974aaf"/>
    <p:sldId xmlns:r="http://schemas.openxmlformats.org/officeDocument/2006/relationships" id="286" r:id="Rdb06964eab174706"/>
    <p:sldId xmlns:r="http://schemas.openxmlformats.org/officeDocument/2006/relationships" id="287" r:id="R07073df994ca44b0"/>
    <p:sldId xmlns:r="http://schemas.openxmlformats.org/officeDocument/2006/relationships" id="288" r:id="Rd421154c034147c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cf9c458c5284652" /><Relationship Type="http://schemas.openxmlformats.org/officeDocument/2006/relationships/slideMaster" Target="/ppt/slideMasters/slideMaster1.xml" Id="R9926cebad04f4a55" /><Relationship Type="http://schemas.openxmlformats.org/officeDocument/2006/relationships/notesMaster" Target="/ppt/notesMasters/notesMaster1.xml" Id="Ra858eabecda54657" /><Relationship Type="http://schemas.openxmlformats.org/officeDocument/2006/relationships/presProps" Target="/ppt/presProps.xml" Id="R402165ff4e374133" /><Relationship Type="http://schemas.openxmlformats.org/officeDocument/2006/relationships/tableStyles" Target="/ppt/tableStyles.xml" Id="Rbe97fc1297164acb" /><Relationship Type="http://schemas.openxmlformats.org/officeDocument/2006/relationships/slide" Target="/ppt/slides/slide1.xml" Id="Ree7487c2928c4055" /><Relationship Type="http://schemas.openxmlformats.org/officeDocument/2006/relationships/slide" Target="/ppt/slides/slide2.xml" Id="R1fd29c05e60b4f08" /><Relationship Type="http://schemas.openxmlformats.org/officeDocument/2006/relationships/slide" Target="/ppt/slides/slide3.xml" Id="R3645034d36814a57" /><Relationship Type="http://schemas.openxmlformats.org/officeDocument/2006/relationships/slide" Target="/ppt/slides/slide4.xml" Id="R7bc0ed6cf90846b2" /><Relationship Type="http://schemas.openxmlformats.org/officeDocument/2006/relationships/slide" Target="/ppt/slides/slide5.xml" Id="R270a2abce9c04f14" /><Relationship Type="http://schemas.openxmlformats.org/officeDocument/2006/relationships/slide" Target="/ppt/slides/slide6.xml" Id="Rbdaf3be983cb4e84" /><Relationship Type="http://schemas.openxmlformats.org/officeDocument/2006/relationships/slide" Target="/ppt/slides/slide7.xml" Id="Rcafeec3727354bee" /><Relationship Type="http://schemas.openxmlformats.org/officeDocument/2006/relationships/slide" Target="/ppt/slides/slide8.xml" Id="Rad0d65e3e59d47c8" /><Relationship Type="http://schemas.openxmlformats.org/officeDocument/2006/relationships/slide" Target="/ppt/slides/slide9.xml" Id="R3d9f9524dd0a4260" /><Relationship Type="http://schemas.openxmlformats.org/officeDocument/2006/relationships/slide" Target="/ppt/slides/slide10.xml" Id="Raef43f139e974e38" /><Relationship Type="http://schemas.openxmlformats.org/officeDocument/2006/relationships/slide" Target="/ppt/slides/slide11.xml" Id="R86094541bde848a6" /><Relationship Type="http://schemas.openxmlformats.org/officeDocument/2006/relationships/slide" Target="/ppt/slides/slide12.xml" Id="R349cc2d2d09b4b64" /><Relationship Type="http://schemas.openxmlformats.org/officeDocument/2006/relationships/slide" Target="/ppt/slides/slide13.xml" Id="Rd4d124c18e6244d4" /><Relationship Type="http://schemas.openxmlformats.org/officeDocument/2006/relationships/slide" Target="/ppt/slides/slide14.xml" Id="R1022fafc4c7e4e19" /><Relationship Type="http://schemas.openxmlformats.org/officeDocument/2006/relationships/slide" Target="/ppt/slides/slide15.xml" Id="Rc472ba79d3b7458d" /><Relationship Type="http://schemas.openxmlformats.org/officeDocument/2006/relationships/slide" Target="/ppt/slides/slide16.xml" Id="R3317951558334ead" /><Relationship Type="http://schemas.openxmlformats.org/officeDocument/2006/relationships/slide" Target="/ppt/slides/slide17.xml" Id="R6b6270396bfd4c90" /><Relationship Type="http://schemas.openxmlformats.org/officeDocument/2006/relationships/slide" Target="/ppt/slides/slide18.xml" Id="R0b5c445640ad40b9" /><Relationship Type="http://schemas.openxmlformats.org/officeDocument/2006/relationships/slide" Target="/ppt/slides/slide19.xml" Id="R5b445e59c7bd43f7" /><Relationship Type="http://schemas.openxmlformats.org/officeDocument/2006/relationships/slide" Target="/ppt/slides/slide20.xml" Id="R0d555e2acc3c4464" /><Relationship Type="http://schemas.openxmlformats.org/officeDocument/2006/relationships/slide" Target="/ppt/slides/slide21.xml" Id="R349b86fad76a4437" /><Relationship Type="http://schemas.openxmlformats.org/officeDocument/2006/relationships/slide" Target="/ppt/slides/slide22.xml" Id="Ra5a7601711334b9f" /><Relationship Type="http://schemas.openxmlformats.org/officeDocument/2006/relationships/slide" Target="/ppt/slides/slide23.xml" Id="Rd04aebff810b4da4" /><Relationship Type="http://schemas.openxmlformats.org/officeDocument/2006/relationships/slide" Target="/ppt/slides/slide24.xml" Id="R48b6125d894f4e31" /><Relationship Type="http://schemas.openxmlformats.org/officeDocument/2006/relationships/slide" Target="/ppt/slides/slide25.xml" Id="R448ef15044414917" /><Relationship Type="http://schemas.openxmlformats.org/officeDocument/2006/relationships/slide" Target="/ppt/slides/slide26.xml" Id="R8ea0217c8a9d4741" /><Relationship Type="http://schemas.openxmlformats.org/officeDocument/2006/relationships/slide" Target="/ppt/slides/slide27.xml" Id="R81fe28cbab534b25" /><Relationship Type="http://schemas.openxmlformats.org/officeDocument/2006/relationships/slide" Target="/ppt/slides/slide28.xml" Id="R7ac7a5971408401f" /><Relationship Type="http://schemas.openxmlformats.org/officeDocument/2006/relationships/slide" Target="/ppt/slides/slide29.xml" Id="R89fbba54d8914e1e" /><Relationship Type="http://schemas.openxmlformats.org/officeDocument/2006/relationships/slide" Target="/ppt/slides/slide30.xml" Id="Rec1f329ae3974aaf" /><Relationship Type="http://schemas.openxmlformats.org/officeDocument/2006/relationships/slide" Target="/ppt/slides/slide31.xml" Id="Rdb06964eab174706" /><Relationship Type="http://schemas.openxmlformats.org/officeDocument/2006/relationships/slide" Target="/ppt/slides/slide32.xml" Id="R07073df994ca44b0" /><Relationship Type="http://schemas.openxmlformats.org/officeDocument/2006/relationships/slide" Target="/ppt/slides/slide33.xml" Id="Rd421154c034147c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cbaf2c6949422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f07ce2d40254b0f" /><Relationship Type="http://schemas.openxmlformats.org/officeDocument/2006/relationships/notesMaster" Target="/ppt/notesMasters/notesMaster1.xml" Id="Rbc423fdace7648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6baba33050489e" /><Relationship Type="http://schemas.openxmlformats.org/officeDocument/2006/relationships/notesMaster" Target="/ppt/notesMasters/notesMaster1.xml" Id="R86eb582d7fc04b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a3b823e71d468d" /><Relationship Type="http://schemas.openxmlformats.org/officeDocument/2006/relationships/notesMaster" Target="/ppt/notesMasters/notesMaster1.xml" Id="R87af9a2005e94e4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47ded3ab49463d" /><Relationship Type="http://schemas.openxmlformats.org/officeDocument/2006/relationships/notesMaster" Target="/ppt/notesMasters/notesMaster1.xml" Id="Rb13492c2de52485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6e992b0bf14a18" /><Relationship Type="http://schemas.openxmlformats.org/officeDocument/2006/relationships/notesMaster" Target="/ppt/notesMasters/notesMaster1.xml" Id="R44c017a998624a0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1765352d874400" /><Relationship Type="http://schemas.openxmlformats.org/officeDocument/2006/relationships/notesMaster" Target="/ppt/notesMasters/notesMaster1.xml" Id="R64e10ea3401742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6be171df12c4c97" /><Relationship Type="http://schemas.openxmlformats.org/officeDocument/2006/relationships/notesMaster" Target="/ppt/notesMasters/notesMaster1.xml" Id="R9309d5b506534e0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33b6112ab1648ca" /><Relationship Type="http://schemas.openxmlformats.org/officeDocument/2006/relationships/notesMaster" Target="/ppt/notesMasters/notesMaster1.xml" Id="R08137eef700a4d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e4354c09d6c4953" /><Relationship Type="http://schemas.openxmlformats.org/officeDocument/2006/relationships/notesMaster" Target="/ppt/notesMasters/notesMaster1.xml" Id="Rb6834622b95b4a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0d68538fc57480b" /><Relationship Type="http://schemas.openxmlformats.org/officeDocument/2006/relationships/notesMaster" Target="/ppt/notesMasters/notesMaster1.xml" Id="R1ce158e381394a8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a7ed2831024251" /><Relationship Type="http://schemas.openxmlformats.org/officeDocument/2006/relationships/notesMaster" Target="/ppt/notesMasters/notesMaster1.xml" Id="Rf96f641b12254e0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89bd779846b4e77" /><Relationship Type="http://schemas.openxmlformats.org/officeDocument/2006/relationships/notesMaster" Target="/ppt/notesMasters/notesMaster1.xml" Id="Ra7857614133448d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23eaa44ed0e42f6" /><Relationship Type="http://schemas.openxmlformats.org/officeDocument/2006/relationships/notesMaster" Target="/ppt/notesMasters/notesMaster1.xml" Id="R06fcd1e2a3f1437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a4726adf9574267" /><Relationship Type="http://schemas.openxmlformats.org/officeDocument/2006/relationships/notesMaster" Target="/ppt/notesMasters/notesMaster1.xml" Id="R14faf1b5e3d1473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b8c6162f2af42fb" /><Relationship Type="http://schemas.openxmlformats.org/officeDocument/2006/relationships/notesMaster" Target="/ppt/notesMasters/notesMaster1.xml" Id="R63d621cc0324496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81329e09539485e" /><Relationship Type="http://schemas.openxmlformats.org/officeDocument/2006/relationships/notesMaster" Target="/ppt/notesMasters/notesMaster1.xml" Id="R633c7d5cd3c84c7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ac4337cd81f405e" /><Relationship Type="http://schemas.openxmlformats.org/officeDocument/2006/relationships/notesMaster" Target="/ppt/notesMasters/notesMaster1.xml" Id="R22a7367c3197485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8c9296ad2854fb8" /><Relationship Type="http://schemas.openxmlformats.org/officeDocument/2006/relationships/notesMaster" Target="/ppt/notesMasters/notesMaster1.xml" Id="R8a31ede1f7a24c3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b3d18913b2f46f8" /><Relationship Type="http://schemas.openxmlformats.org/officeDocument/2006/relationships/notesMaster" Target="/ppt/notesMasters/notesMaster1.xml" Id="Rc1e004a4fc364f4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913fb8bcd514c69" /><Relationship Type="http://schemas.openxmlformats.org/officeDocument/2006/relationships/notesMaster" Target="/ppt/notesMasters/notesMaster1.xml" Id="R4bf004c4cb3f492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736f79a6307488c" /><Relationship Type="http://schemas.openxmlformats.org/officeDocument/2006/relationships/notesMaster" Target="/ppt/notesMasters/notesMaster1.xml" Id="R62b71a24b9a3451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e63c0fc09bb4db8" /><Relationship Type="http://schemas.openxmlformats.org/officeDocument/2006/relationships/notesMaster" Target="/ppt/notesMasters/notesMaster1.xml" Id="Rea64ecb8f47c486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fa76bcd4c07446a" /><Relationship Type="http://schemas.openxmlformats.org/officeDocument/2006/relationships/notesMaster" Target="/ppt/notesMasters/notesMaster1.xml" Id="Rfb366630ba904c7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3f7810b8bac452e" /><Relationship Type="http://schemas.openxmlformats.org/officeDocument/2006/relationships/notesMaster" Target="/ppt/notesMasters/notesMaster1.xml" Id="R1a09242e2d3c4a9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d7068713c654f3b" /><Relationship Type="http://schemas.openxmlformats.org/officeDocument/2006/relationships/notesMaster" Target="/ppt/notesMasters/notesMaster1.xml" Id="R5c844196863d488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f6ef22fa39e4262" /><Relationship Type="http://schemas.openxmlformats.org/officeDocument/2006/relationships/notesMaster" Target="/ppt/notesMasters/notesMaster1.xml" Id="R0c0a99512ddf417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ad92449981346dd" /><Relationship Type="http://schemas.openxmlformats.org/officeDocument/2006/relationships/notesMaster" Target="/ppt/notesMasters/notesMaster1.xml" Id="Rc7c3c8393dcb499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94baaaf01a34776" /><Relationship Type="http://schemas.openxmlformats.org/officeDocument/2006/relationships/notesMaster" Target="/ppt/notesMasters/notesMaster1.xml" Id="R9052178bd92d40b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5d2f58d695d4699" /><Relationship Type="http://schemas.openxmlformats.org/officeDocument/2006/relationships/notesMaster" Target="/ppt/notesMasters/notesMaster1.xml" Id="R4f5467efae064b6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8261f6dfdba4643" /><Relationship Type="http://schemas.openxmlformats.org/officeDocument/2006/relationships/notesMaster" Target="/ppt/notesMasters/notesMaster1.xml" Id="R4c2819158b914fb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7612e3949d745a0" /><Relationship Type="http://schemas.openxmlformats.org/officeDocument/2006/relationships/notesMaster" Target="/ppt/notesMasters/notesMaster1.xml" Id="Rf3ef653578004b8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1f8593343244f5d" /><Relationship Type="http://schemas.openxmlformats.org/officeDocument/2006/relationships/notesMaster" Target="/ppt/notesMasters/notesMaster1.xml" Id="R7befaaa6103143c8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1ae54d8281a4490" /><Relationship Type="http://schemas.openxmlformats.org/officeDocument/2006/relationships/notesMaster" Target="/ppt/notesMasters/notesMaster1.xml" Id="Rafe2531a854f4df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1f830271ac4c74" /><Relationship Type="http://schemas.openxmlformats.org/officeDocument/2006/relationships/image" Target="/ppt/media/image.png" Id="Rdb3cf33648534787" /><Relationship Type="http://schemas.openxmlformats.org/officeDocument/2006/relationships/image" Target="/ppt/media/image2.png" Id="Ra545b930e69f48b5" /><Relationship Type="http://schemas.openxmlformats.org/officeDocument/2006/relationships/image" Target="/ppt/media/image.jpeg" Id="Re36d6977081b43b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7ca64f3d9d42e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b3cf3364853478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545b930e69f48b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6d6977081b43b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eb65138aca94afe" /><Relationship Type="http://schemas.openxmlformats.org/officeDocument/2006/relationships/slideLayout" Target="/ppt/slideLayouts/slideLayout1.xml" Id="Raba9bcf0cc364464" /><Relationship Type="http://schemas.openxmlformats.org/officeDocument/2006/relationships/slideLayout" Target="/ppt/slideLayouts/slideLayout2.xml" Id="R382c627d99384ae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a9bcf0cc364464"/>
    <p:sldLayoutId xmlns:r="http://schemas.openxmlformats.org/officeDocument/2006/relationships" id="2147483650" r:id="R382c627d99384ae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7e319a1e7147be" /><Relationship Type="http://schemas.openxmlformats.org/officeDocument/2006/relationships/notesSlide" Target="/ppt/notesSlides/notesSlide1.xml" Id="R54687594a68847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21c3d026ec4ace" /><Relationship Type="http://schemas.openxmlformats.org/officeDocument/2006/relationships/notesSlide" Target="/ppt/notesSlides/notesSlide2.xml" Id="Rb3d2ff2ba410416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106bad51804ba1" /><Relationship Type="http://schemas.openxmlformats.org/officeDocument/2006/relationships/notesSlide" Target="/ppt/notesSlides/notesSlide3.xml" Id="R8bd02bbd6a95495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86d725fc0b4126" /><Relationship Type="http://schemas.openxmlformats.org/officeDocument/2006/relationships/notesSlide" Target="/ppt/notesSlides/notesSlide4.xml" Id="Rfd7bd39c4206452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0eff31d58246b1" /><Relationship Type="http://schemas.openxmlformats.org/officeDocument/2006/relationships/notesSlide" Target="/ppt/notesSlides/notesSlide5.xml" Id="R9a54645342414e1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c3699cebf7409a" /><Relationship Type="http://schemas.openxmlformats.org/officeDocument/2006/relationships/notesSlide" Target="/ppt/notesSlides/notesSlide6.xml" Id="R63579d9066934f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331dd525df43de" /><Relationship Type="http://schemas.openxmlformats.org/officeDocument/2006/relationships/notesSlide" Target="/ppt/notesSlides/notesSlide7.xml" Id="Rc8caa31e0dae489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2ee9d5574842fd" /><Relationship Type="http://schemas.openxmlformats.org/officeDocument/2006/relationships/notesSlide" Target="/ppt/notesSlides/notesSlide8.xml" Id="Ra5e89e43026548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bd879ace514e04" /><Relationship Type="http://schemas.openxmlformats.org/officeDocument/2006/relationships/notesSlide" Target="/ppt/notesSlides/notesSlide9.xml" Id="Ra4c9daafa8b3421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db6bb506884bf5" /><Relationship Type="http://schemas.openxmlformats.org/officeDocument/2006/relationships/notesSlide" Target="/ppt/notesSlides/notesSlide10.xml" Id="Re69fd746c85740a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aad647d61843d5" /><Relationship Type="http://schemas.openxmlformats.org/officeDocument/2006/relationships/notesSlide" Target="/ppt/notesSlides/notesSlide11.xml" Id="Rab8522620e7344a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27f17e9e454405" /><Relationship Type="http://schemas.openxmlformats.org/officeDocument/2006/relationships/notesSlide" Target="/ppt/notesSlides/notesSlide12.xml" Id="R2c280c1be0df432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ab8b8f536e428f" /><Relationship Type="http://schemas.openxmlformats.org/officeDocument/2006/relationships/notesSlide" Target="/ppt/notesSlides/notesSlide13.xml" Id="R0d2d98d77f09431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6f911603044df9" /><Relationship Type="http://schemas.openxmlformats.org/officeDocument/2006/relationships/notesSlide" Target="/ppt/notesSlides/notesSlide14.xml" Id="R1b344036b43e400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b864aa1d39422f" /><Relationship Type="http://schemas.openxmlformats.org/officeDocument/2006/relationships/notesSlide" Target="/ppt/notesSlides/notesSlide15.xml" Id="Re4ae7f8e719247d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bd474b79294057" /><Relationship Type="http://schemas.openxmlformats.org/officeDocument/2006/relationships/notesSlide" Target="/ppt/notesSlides/notesSlide16.xml" Id="Rfff78b777f7f4f8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f4e4f7709045e5" /><Relationship Type="http://schemas.openxmlformats.org/officeDocument/2006/relationships/notesSlide" Target="/ppt/notesSlides/notesSlide17.xml" Id="R22487d778068485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b5e907352946f0" /><Relationship Type="http://schemas.openxmlformats.org/officeDocument/2006/relationships/notesSlide" Target="/ppt/notesSlides/notesSlide18.xml" Id="Rb8b780b4bc37461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bd39ece484442b" /><Relationship Type="http://schemas.openxmlformats.org/officeDocument/2006/relationships/notesSlide" Target="/ppt/notesSlides/notesSlide19.xml" Id="Rbd7c5a039083492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fb7f50ca9e47cb" /><Relationship Type="http://schemas.openxmlformats.org/officeDocument/2006/relationships/notesSlide" Target="/ppt/notesSlides/notesSlide20.xml" Id="Rea2af5c78da84a2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ed9343b498447e" /><Relationship Type="http://schemas.openxmlformats.org/officeDocument/2006/relationships/notesSlide" Target="/ppt/notesSlides/notesSlide21.xml" Id="R8ed3e35773ee41e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b8c1264d974922" /><Relationship Type="http://schemas.openxmlformats.org/officeDocument/2006/relationships/notesSlide" Target="/ppt/notesSlides/notesSlide22.xml" Id="Raf81e897c37e4a9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dc9285ccd34a76" /><Relationship Type="http://schemas.openxmlformats.org/officeDocument/2006/relationships/notesSlide" Target="/ppt/notesSlides/notesSlide23.xml" Id="Rcec28ea0d29941a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4c70bcea4e45d0" /><Relationship Type="http://schemas.openxmlformats.org/officeDocument/2006/relationships/notesSlide" Target="/ppt/notesSlides/notesSlide24.xml" Id="R9ee16f2cc4fb46d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349f4acf374e64" /><Relationship Type="http://schemas.openxmlformats.org/officeDocument/2006/relationships/notesSlide" Target="/ppt/notesSlides/notesSlide25.xml" Id="R8ac3545e80444cf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8eda92c30c4917" /><Relationship Type="http://schemas.openxmlformats.org/officeDocument/2006/relationships/notesSlide" Target="/ppt/notesSlides/notesSlide26.xml" Id="R685d494f400344b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245654f75e46f3" /><Relationship Type="http://schemas.openxmlformats.org/officeDocument/2006/relationships/notesSlide" Target="/ppt/notesSlides/notesSlide27.xml" Id="Re0ae143e1ee6435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fd19501e964b9d" /><Relationship Type="http://schemas.openxmlformats.org/officeDocument/2006/relationships/notesSlide" Target="/ppt/notesSlides/notesSlide28.xml" Id="R5e0d2685f93b4db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f77993b5c64361" /><Relationship Type="http://schemas.openxmlformats.org/officeDocument/2006/relationships/notesSlide" Target="/ppt/notesSlides/notesSlide29.xml" Id="R796092ed93914b8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3a436e3c404a1d" /><Relationship Type="http://schemas.openxmlformats.org/officeDocument/2006/relationships/notesSlide" Target="/ppt/notesSlides/notesSlide30.xml" Id="R95b1c10347af4d7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7b48ea28454686" /><Relationship Type="http://schemas.openxmlformats.org/officeDocument/2006/relationships/notesSlide" Target="/ppt/notesSlides/notesSlide31.xml" Id="R97a6662109844d9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cd5ee873054847" /><Relationship Type="http://schemas.openxmlformats.org/officeDocument/2006/relationships/notesSlide" Target="/ppt/notesSlides/notesSlide32.xml" Id="R4a972b981f1949f5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7c3387332e4318" /><Relationship Type="http://schemas.openxmlformats.org/officeDocument/2006/relationships/notesSlide" Target="/ppt/notesSlides/notesSlide33.xml" Id="R2c7861e0900a4f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創世記第11章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11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11:1  |  Genesis 11:1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那時，天下人的口音、言語都是一樣。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whole earth was of one language, and of one speech.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11:2  |  Genesis 11:2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他們往東邊遷移的時候，在示拿地遇見一片平原，就住在那裏。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as they journeyed from the east, that they found a plain in the land of Shinar; and they dwelt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11:3  |  Genesis 11:3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他們彼此商量說：「來吧！我們要做磚，把磚燒透了。」他們就拿磚當石頭，又拿石漆當灰泥。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said one to another, Go to, let us make brick, and burn them throughly. And they had brick for stone, and slime had they for morter.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11:4  |  Genesis 11:4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他們說：「來吧！我們要建造一座城和一座塔，塔頂通天，為要傳揚我們的名，免得我們分散在全地上。」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said, Go to, let us build us a city and a tower, whose top may reach unto heaven; and let us make us a name, lest we be scattered abroad upon the face of the whole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11:5  |  Genesis 11:5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耶和華降臨，要看看世人所建造的城和塔。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came down to see the city and the tower, which the children of men builded.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11:6  |  Genesis 11:6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耶和華說：「看哪，他們成為一樣的人民，都是一樣的言語，如今既做起這事來，以後他們所要做的事就沒有不成就的了。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said, Behold, the people is one, and they have all one language; and this they begin to do: and now nothing will be restrained from them, which they have imagined to do.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11:7  |  Genesis 11:7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我們下去，在那裏變亂他們的口音，使他們的言語彼此不通。」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 to, let us go down, and there confound their language, that they may not understand one another’s speech.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11:8  |  Genesis 11:8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於是耶和華使他們從那裏分散在全地上；他們就停工，不造那城了。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 LORD scattered them abroad from thence upon the face of all the earth: and they left off to build the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11:9  |  Genesis 11:9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因為耶和華在那裏變亂天下人的言語，使眾人分散在全地上，所以那城名叫巴別。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is the name of it called Babel; because the LORD did there confound the language of all the earth: and from thence did the LORD scatter them abroad upon the face of all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11:10  |  Genesis 11:10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閃的後代記在下面。洪水以後二年，閃一百歲生了亞法撒。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 generations of Shem: Shem was an hundred years old, and begat Arphaxad two years after the flood: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11:11  |  Genesis 11:11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閃生亞法撒之後又活了五百年，並且生兒養女。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Shem lived after he begat Arphaxad five hundred years, and begat sons and daughters.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11:12  |  Genesis 11:12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亞法撒活到三十五歲，生了沙拉。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Arphaxad lived five and thirty years, and begat Salah: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11:13  |  Genesis 11:13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亞法撒生沙拉之後又活了四百零三年，並且生兒養女。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Arphaxad lived after he begat Salah four hundred and three years, and begat sons and daughters.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11:14  |  Genesis 11:14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沙拉活到三十歲，生了希伯。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Salah lived thirty years, and begat Eber: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11:15  |  Genesis 11:15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沙拉生希伯之後又活了四百零三年，並且生兒養女。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Salah lived after he begat Eber four hundred and three years, and begat sons and daughters.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11:16  |  Genesis 11:16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希伯活到三十四歲，生了法勒。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Eber lived four and thirty years, and begat Peleg: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11:17  |  Genesis 11:17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希伯生法勒之後又活了四百三十年，並且生兒養女。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Eber lived after he begat Peleg four hundred and thirty years, and begat sons and daughters.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11:18  |  Genesis 11:18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法勒活到三十歲，生了拉吳。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Peleg lived thirty years, and begat Reu: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11:19  |  Genesis 11:19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法勒生拉吳之後又活了二百零九年，並且生兒養女。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Peleg lived after he begat Reu two hundred and nine years, and begat sons and daughters.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11:20  |  Genesis 11:20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拉吳活到三十二歲，生了西鹿。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Reu lived two and thirty years, and begat Serug: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11:21  |  Genesis 11:21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拉吳生西鹿之後又活了二百零七年，並且生兒養女。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Reu lived after he begat Serug two hundred and seven years, and begat sons and daughters.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11:22  |  Genesis 11:22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西鹿活到三十歲，生了拿鶴。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Serug lived thirty years, and begat Nahor: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11:23  |  Genesis 11:23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西鹿生拿鶴之後又活了二百年，並且生兒養女。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Serug lived after he begat Nahor two hundred years, and begat sons and daughters.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11:24  |  Genesis 11:24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拿鶴活到二十九歲，生了他拉。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Nahor lived nine and twenty years, and begat Terah: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11:25  |  Genesis 11:25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拿鶴生他拉之後又活了一百一十九年，並且生兒養女。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Nahor lived after he begat Terah an hundred and nineteen years, and begat sons and daughters.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11:26  |  Genesis 11:26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他拉活到七十歲，生了亞伯蘭、拿鶴、哈蘭。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Terah lived seventy years, and begat Abram, Nahor, and Haran.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11:27  |  Genesis 11:27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他拉的後代記在下面。他拉生亞伯蘭、拿鶴、哈蘭；哈蘭生羅得。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these are the generations of Terah: Terah begat Abram, Nahor, and Haran; and Haran begat Lot.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11:28  |  Genesis 11:28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哈蘭死在他的本地迦勒底的吾珥，在他父親他拉之先。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Haran died before his father Terah in the land of his nativity, in Ur of the Chaldees.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11:29  |  Genesis 11:29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亞伯蘭、拿鶴各娶了妻：亞伯蘭的妻子名叫撒萊；拿鶴的妻子名叫密迦，是哈蘭的女兒；哈蘭是密迦和亦迦的父親。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Abram and Nahor took them wives: the name of Abram’s wife was Sarai; and the name of Nahor’s wife, Milcah, the daughter of Haran, the father of Milcah, and the father of Iscah.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11:30  |  Genesis 11:30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撒萊不生育，沒有孩子。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Sarai was barren; she had no child.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11:31  |  Genesis 11:31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他拉帶着他兒子亞伯蘭和他孫子哈蘭的兒子羅得，並他兒婦亞伯蘭的妻子撒萊，出了迦勒底的吾珥，要往迦南地去；他們走到哈蘭，就住在那裏。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Terah took Abram his son, and Lot the son of Haran his son’s son, and Sarai his daughter in law, his son Abram’s wife; and they went forth with them from Ur of the Chaldees, to go into the land of Canaan; and they came unto Haran, and dwelt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11:32  |  Genesis 11:32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他拉共活了二百零五歲，就死在哈蘭。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days of Terah were two hundred and five years: and Terah died in Haran.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2026-08-30T04:33:58.8060000Z</dcterms:created>
  <dcterms:modified xsi:type="dcterms:W3CDTF">2026-08-30T04:33:58.8060000Z</dcterms:modified>
</coreProperties>
</file>