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bb6f08fa319d4d7b" /><Relationship Type="http://schemas.openxmlformats.org/officeDocument/2006/relationships/extended-properties" Target="/docProps/app.xml" Id="Re64ee0dc263e4cc1" /><Relationship Type="http://schemas.openxmlformats.org/officeDocument/2006/relationships/officeDocument" Target="/ppt/presentation.xml" Id="R7028ea6422bb46ad" /></Relationships>
</file>

<file path=ppt/presentation.xml><?xml version="1.0" encoding="utf-8"?>
<p:presentation xmlns:p="http://schemas.openxmlformats.org/presentationml/2006/main">
  <p:sldMasterIdLst>
    <p:sldMasterId xmlns:r="http://schemas.openxmlformats.org/officeDocument/2006/relationships" id="2147483648" r:id="R657bf70c29304b4f"/>
  </p:sldMasterIdLst>
  <p:notesMasterIdLst>
    <p:notesMasterId xmlns:r="http://schemas.openxmlformats.org/officeDocument/2006/relationships" r:id="R7d9660c348e142d9"/>
  </p:notesMasterIdLst>
  <p:sldIdLst>
    <p:sldId xmlns:r="http://schemas.openxmlformats.org/officeDocument/2006/relationships" id="256" r:id="R4922d841d9a647f7"/>
    <p:sldId xmlns:r="http://schemas.openxmlformats.org/officeDocument/2006/relationships" id="257" r:id="Rbf39962acd5b4372"/>
    <p:sldId xmlns:r="http://schemas.openxmlformats.org/officeDocument/2006/relationships" id="258" r:id="R921dfd70fa154c7b"/>
    <p:sldId xmlns:r="http://schemas.openxmlformats.org/officeDocument/2006/relationships" id="259" r:id="Rc44c3772f8974c1b"/>
    <p:sldId xmlns:r="http://schemas.openxmlformats.org/officeDocument/2006/relationships" id="260" r:id="R91daf04a655a45ce"/>
    <p:sldId xmlns:r="http://schemas.openxmlformats.org/officeDocument/2006/relationships" id="261" r:id="R250eb48e8db84a7c"/>
    <p:sldId xmlns:r="http://schemas.openxmlformats.org/officeDocument/2006/relationships" id="262" r:id="Rc7df3240ff134cbc"/>
    <p:sldId xmlns:r="http://schemas.openxmlformats.org/officeDocument/2006/relationships" id="263" r:id="Refe83175df2245a3"/>
    <p:sldId xmlns:r="http://schemas.openxmlformats.org/officeDocument/2006/relationships" id="264" r:id="Rd96763d3603d4a3c"/>
    <p:sldId xmlns:r="http://schemas.openxmlformats.org/officeDocument/2006/relationships" id="265" r:id="Rae88ee84eb1841a5"/>
    <p:sldId xmlns:r="http://schemas.openxmlformats.org/officeDocument/2006/relationships" id="266" r:id="Rb47fcd1f343d4bfb"/>
    <p:sldId xmlns:r="http://schemas.openxmlformats.org/officeDocument/2006/relationships" id="267" r:id="R00333d96a00b49ca"/>
    <p:sldId xmlns:r="http://schemas.openxmlformats.org/officeDocument/2006/relationships" id="268" r:id="R5da5a5b885954088"/>
    <p:sldId xmlns:r="http://schemas.openxmlformats.org/officeDocument/2006/relationships" id="269" r:id="R0ae1a067564d44d7"/>
    <p:sldId xmlns:r="http://schemas.openxmlformats.org/officeDocument/2006/relationships" id="270" r:id="R64fddbf7468c46a3"/>
    <p:sldId xmlns:r="http://schemas.openxmlformats.org/officeDocument/2006/relationships" id="271" r:id="R6bd9c46c73214dbf"/>
    <p:sldId xmlns:r="http://schemas.openxmlformats.org/officeDocument/2006/relationships" id="272" r:id="Rf9a44a2310d54046"/>
    <p:sldId xmlns:r="http://schemas.openxmlformats.org/officeDocument/2006/relationships" id="273" r:id="Rdd66a74977e34b5f"/>
    <p:sldId xmlns:r="http://schemas.openxmlformats.org/officeDocument/2006/relationships" id="274" r:id="Rbfe443850b484e16"/>
    <p:sldId xmlns:r="http://schemas.openxmlformats.org/officeDocument/2006/relationships" id="275" r:id="Rd1716fdcd79844cb"/>
    <p:sldId xmlns:r="http://schemas.openxmlformats.org/officeDocument/2006/relationships" id="276" r:id="Ree890c4a4fa74067"/>
    <p:sldId xmlns:r="http://schemas.openxmlformats.org/officeDocument/2006/relationships" id="277" r:id="R69d218b3ed4d47a8"/>
    <p:sldId xmlns:r="http://schemas.openxmlformats.org/officeDocument/2006/relationships" id="278" r:id="R6aff9f5fcdba47e9"/>
    <p:sldId xmlns:r="http://schemas.openxmlformats.org/officeDocument/2006/relationships" id="279" r:id="Rb0b717fc8e104085"/>
    <p:sldId xmlns:r="http://schemas.openxmlformats.org/officeDocument/2006/relationships" id="280" r:id="Ra93c6605c4a94050"/>
    <p:sldId xmlns:r="http://schemas.openxmlformats.org/officeDocument/2006/relationships" id="281" r:id="R9cd5e6fbc396405b"/>
    <p:sldId xmlns:r="http://schemas.openxmlformats.org/officeDocument/2006/relationships" id="282" r:id="R4293e2afd931415c"/>
    <p:sldId xmlns:r="http://schemas.openxmlformats.org/officeDocument/2006/relationships" id="283" r:id="R50c623d414204db4"/>
    <p:sldId xmlns:r="http://schemas.openxmlformats.org/officeDocument/2006/relationships" id="284" r:id="R4506beab260641b8"/>
    <p:sldId xmlns:r="http://schemas.openxmlformats.org/officeDocument/2006/relationships" id="285" r:id="R2a803752da4441f4"/>
    <p:sldId xmlns:r="http://schemas.openxmlformats.org/officeDocument/2006/relationships" id="286" r:id="Re37409266e3b4787"/>
    <p:sldId xmlns:r="http://schemas.openxmlformats.org/officeDocument/2006/relationships" id="287" r:id="R01538a5f0d7f4702"/>
    <p:sldId xmlns:r="http://schemas.openxmlformats.org/officeDocument/2006/relationships" id="288" r:id="R5cab6f68d0604c3c"/>
    <p:sldId xmlns:r="http://schemas.openxmlformats.org/officeDocument/2006/relationships" id="289" r:id="Rb26d2901813d4d1c"/>
    <p:sldId xmlns:r="http://schemas.openxmlformats.org/officeDocument/2006/relationships" id="290" r:id="R10b67c40dd984ea3"/>
    <p:sldId xmlns:r="http://schemas.openxmlformats.org/officeDocument/2006/relationships" id="291" r:id="Ref49755746654c42"/>
    <p:sldId xmlns:r="http://schemas.openxmlformats.org/officeDocument/2006/relationships" id="292" r:id="Rf3a564a8155544eb"/>
    <p:sldId xmlns:r="http://schemas.openxmlformats.org/officeDocument/2006/relationships" id="293" r:id="R35b113b2c5a14892"/>
    <p:sldId xmlns:r="http://schemas.openxmlformats.org/officeDocument/2006/relationships" id="294" r:id="R1b6987a9dd0e495b"/>
    <p:sldId xmlns:r="http://schemas.openxmlformats.org/officeDocument/2006/relationships" id="295" r:id="R013064c846704333"/>
    <p:sldId xmlns:r="http://schemas.openxmlformats.org/officeDocument/2006/relationships" id="296" r:id="R7a49839df9f9415b"/>
    <p:sldId xmlns:r="http://schemas.openxmlformats.org/officeDocument/2006/relationships" id="297" r:id="R3904372bc2e84b08"/>
    <p:sldId xmlns:r="http://schemas.openxmlformats.org/officeDocument/2006/relationships" id="298" r:id="R6b2ad0fb7a064545"/>
    <p:sldId xmlns:r="http://schemas.openxmlformats.org/officeDocument/2006/relationships" id="299" r:id="Rc6ae5dd40bb34076"/>
    <p:sldId xmlns:r="http://schemas.openxmlformats.org/officeDocument/2006/relationships" id="300" r:id="R54a317bca4c0492d"/>
    <p:sldId xmlns:r="http://schemas.openxmlformats.org/officeDocument/2006/relationships" id="301" r:id="Racd8cff3b1fe4510"/>
    <p:sldId xmlns:r="http://schemas.openxmlformats.org/officeDocument/2006/relationships" id="302" r:id="Ra98205bf0b2d4fae"/>
    <p:sldId xmlns:r="http://schemas.openxmlformats.org/officeDocument/2006/relationships" id="303" r:id="R1d8470b33aa1445a"/>
    <p:sldId xmlns:r="http://schemas.openxmlformats.org/officeDocument/2006/relationships" id="304" r:id="Rb25cb41c9bf0474a"/>
    <p:sldId xmlns:r="http://schemas.openxmlformats.org/officeDocument/2006/relationships" id="305" r:id="Rbb2f434e103a43da"/>
    <p:sldId xmlns:r="http://schemas.openxmlformats.org/officeDocument/2006/relationships" id="306" r:id="Ra16bd42a30f64ccb"/>
    <p:sldId xmlns:r="http://schemas.openxmlformats.org/officeDocument/2006/relationships" id="307" r:id="R4eb881f7c0a44f94"/>
    <p:sldId xmlns:r="http://schemas.openxmlformats.org/officeDocument/2006/relationships" id="308" r:id="Rd0c636d370924dee"/>
    <p:sldId xmlns:r="http://schemas.openxmlformats.org/officeDocument/2006/relationships" id="309" r:id="Ra657ca045dec49b4"/>
    <p:sldId xmlns:r="http://schemas.openxmlformats.org/officeDocument/2006/relationships" id="310" r:id="Rd48fc328c8de4e20"/>
    <p:sldId xmlns:r="http://schemas.openxmlformats.org/officeDocument/2006/relationships" id="311" r:id="Raaf6c2e8e6be40d3"/>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5672e217dd2142e3" /><Relationship Type="http://schemas.openxmlformats.org/officeDocument/2006/relationships/slideMaster" Target="/ppt/slideMasters/slideMaster1.xml" Id="R657bf70c29304b4f" /><Relationship Type="http://schemas.openxmlformats.org/officeDocument/2006/relationships/notesMaster" Target="/ppt/notesMasters/notesMaster1.xml" Id="R7d9660c348e142d9" /><Relationship Type="http://schemas.openxmlformats.org/officeDocument/2006/relationships/presProps" Target="/ppt/presProps.xml" Id="R379514feaab94105" /><Relationship Type="http://schemas.openxmlformats.org/officeDocument/2006/relationships/tableStyles" Target="/ppt/tableStyles.xml" Id="R95626987b2d847e7" /><Relationship Type="http://schemas.openxmlformats.org/officeDocument/2006/relationships/slide" Target="/ppt/slides/slide1.xml" Id="R4922d841d9a647f7" /><Relationship Type="http://schemas.openxmlformats.org/officeDocument/2006/relationships/slide" Target="/ppt/slides/slide2.xml" Id="Rbf39962acd5b4372" /><Relationship Type="http://schemas.openxmlformats.org/officeDocument/2006/relationships/slide" Target="/ppt/slides/slide3.xml" Id="R921dfd70fa154c7b" /><Relationship Type="http://schemas.openxmlformats.org/officeDocument/2006/relationships/slide" Target="/ppt/slides/slide4.xml" Id="Rc44c3772f8974c1b" /><Relationship Type="http://schemas.openxmlformats.org/officeDocument/2006/relationships/slide" Target="/ppt/slides/slide5.xml" Id="R91daf04a655a45ce" /><Relationship Type="http://schemas.openxmlformats.org/officeDocument/2006/relationships/slide" Target="/ppt/slides/slide6.xml" Id="R250eb48e8db84a7c" /><Relationship Type="http://schemas.openxmlformats.org/officeDocument/2006/relationships/slide" Target="/ppt/slides/slide7.xml" Id="Rc7df3240ff134cbc" /><Relationship Type="http://schemas.openxmlformats.org/officeDocument/2006/relationships/slide" Target="/ppt/slides/slide8.xml" Id="Refe83175df2245a3" /><Relationship Type="http://schemas.openxmlformats.org/officeDocument/2006/relationships/slide" Target="/ppt/slides/slide9.xml" Id="Rd96763d3603d4a3c" /><Relationship Type="http://schemas.openxmlformats.org/officeDocument/2006/relationships/slide" Target="/ppt/slides/slide10.xml" Id="Rae88ee84eb1841a5" /><Relationship Type="http://schemas.openxmlformats.org/officeDocument/2006/relationships/slide" Target="/ppt/slides/slide11.xml" Id="Rb47fcd1f343d4bfb" /><Relationship Type="http://schemas.openxmlformats.org/officeDocument/2006/relationships/slide" Target="/ppt/slides/slide12.xml" Id="R00333d96a00b49ca" /><Relationship Type="http://schemas.openxmlformats.org/officeDocument/2006/relationships/slide" Target="/ppt/slides/slide13.xml" Id="R5da5a5b885954088" /><Relationship Type="http://schemas.openxmlformats.org/officeDocument/2006/relationships/slide" Target="/ppt/slides/slide14.xml" Id="R0ae1a067564d44d7" /><Relationship Type="http://schemas.openxmlformats.org/officeDocument/2006/relationships/slide" Target="/ppt/slides/slide15.xml" Id="R64fddbf7468c46a3" /><Relationship Type="http://schemas.openxmlformats.org/officeDocument/2006/relationships/slide" Target="/ppt/slides/slide16.xml" Id="R6bd9c46c73214dbf" /><Relationship Type="http://schemas.openxmlformats.org/officeDocument/2006/relationships/slide" Target="/ppt/slides/slide17.xml" Id="Rf9a44a2310d54046" /><Relationship Type="http://schemas.openxmlformats.org/officeDocument/2006/relationships/slide" Target="/ppt/slides/slide18.xml" Id="Rdd66a74977e34b5f" /><Relationship Type="http://schemas.openxmlformats.org/officeDocument/2006/relationships/slide" Target="/ppt/slides/slide19.xml" Id="Rbfe443850b484e16" /><Relationship Type="http://schemas.openxmlformats.org/officeDocument/2006/relationships/slide" Target="/ppt/slides/slide20.xml" Id="Rd1716fdcd79844cb" /><Relationship Type="http://schemas.openxmlformats.org/officeDocument/2006/relationships/slide" Target="/ppt/slides/slide21.xml" Id="Ree890c4a4fa74067" /><Relationship Type="http://schemas.openxmlformats.org/officeDocument/2006/relationships/slide" Target="/ppt/slides/slide22.xml" Id="R69d218b3ed4d47a8" /><Relationship Type="http://schemas.openxmlformats.org/officeDocument/2006/relationships/slide" Target="/ppt/slides/slide23.xml" Id="R6aff9f5fcdba47e9" /><Relationship Type="http://schemas.openxmlformats.org/officeDocument/2006/relationships/slide" Target="/ppt/slides/slide24.xml" Id="Rb0b717fc8e104085" /><Relationship Type="http://schemas.openxmlformats.org/officeDocument/2006/relationships/slide" Target="/ppt/slides/slide25.xml" Id="Ra93c6605c4a94050" /><Relationship Type="http://schemas.openxmlformats.org/officeDocument/2006/relationships/slide" Target="/ppt/slides/slide26.xml" Id="R9cd5e6fbc396405b" /><Relationship Type="http://schemas.openxmlformats.org/officeDocument/2006/relationships/slide" Target="/ppt/slides/slide27.xml" Id="R4293e2afd931415c" /><Relationship Type="http://schemas.openxmlformats.org/officeDocument/2006/relationships/slide" Target="/ppt/slides/slide28.xml" Id="R50c623d414204db4" /><Relationship Type="http://schemas.openxmlformats.org/officeDocument/2006/relationships/slide" Target="/ppt/slides/slide29.xml" Id="R4506beab260641b8" /><Relationship Type="http://schemas.openxmlformats.org/officeDocument/2006/relationships/slide" Target="/ppt/slides/slide30.xml" Id="R2a803752da4441f4" /><Relationship Type="http://schemas.openxmlformats.org/officeDocument/2006/relationships/slide" Target="/ppt/slides/slide31.xml" Id="Re37409266e3b4787" /><Relationship Type="http://schemas.openxmlformats.org/officeDocument/2006/relationships/slide" Target="/ppt/slides/slide32.xml" Id="R01538a5f0d7f4702" /><Relationship Type="http://schemas.openxmlformats.org/officeDocument/2006/relationships/slide" Target="/ppt/slides/slide33.xml" Id="R5cab6f68d0604c3c" /><Relationship Type="http://schemas.openxmlformats.org/officeDocument/2006/relationships/slide" Target="/ppt/slides/slide34.xml" Id="Rb26d2901813d4d1c" /><Relationship Type="http://schemas.openxmlformats.org/officeDocument/2006/relationships/slide" Target="/ppt/slides/slide35.xml" Id="R10b67c40dd984ea3" /><Relationship Type="http://schemas.openxmlformats.org/officeDocument/2006/relationships/slide" Target="/ppt/slides/slide36.xml" Id="Ref49755746654c42" /><Relationship Type="http://schemas.openxmlformats.org/officeDocument/2006/relationships/slide" Target="/ppt/slides/slide37.xml" Id="Rf3a564a8155544eb" /><Relationship Type="http://schemas.openxmlformats.org/officeDocument/2006/relationships/slide" Target="/ppt/slides/slide38.xml" Id="R35b113b2c5a14892" /><Relationship Type="http://schemas.openxmlformats.org/officeDocument/2006/relationships/slide" Target="/ppt/slides/slide39.xml" Id="R1b6987a9dd0e495b" /><Relationship Type="http://schemas.openxmlformats.org/officeDocument/2006/relationships/slide" Target="/ppt/slides/slide40.xml" Id="R013064c846704333" /><Relationship Type="http://schemas.openxmlformats.org/officeDocument/2006/relationships/slide" Target="/ppt/slides/slide41.xml" Id="R7a49839df9f9415b" /><Relationship Type="http://schemas.openxmlformats.org/officeDocument/2006/relationships/slide" Target="/ppt/slides/slide42.xml" Id="R3904372bc2e84b08" /><Relationship Type="http://schemas.openxmlformats.org/officeDocument/2006/relationships/slide" Target="/ppt/slides/slide43.xml" Id="R6b2ad0fb7a064545" /><Relationship Type="http://schemas.openxmlformats.org/officeDocument/2006/relationships/slide" Target="/ppt/slides/slide44.xml" Id="Rc6ae5dd40bb34076" /><Relationship Type="http://schemas.openxmlformats.org/officeDocument/2006/relationships/slide" Target="/ppt/slides/slide45.xml" Id="R54a317bca4c0492d" /><Relationship Type="http://schemas.openxmlformats.org/officeDocument/2006/relationships/slide" Target="/ppt/slides/slide46.xml" Id="Racd8cff3b1fe4510" /><Relationship Type="http://schemas.openxmlformats.org/officeDocument/2006/relationships/slide" Target="/ppt/slides/slide47.xml" Id="Ra98205bf0b2d4fae" /><Relationship Type="http://schemas.openxmlformats.org/officeDocument/2006/relationships/slide" Target="/ppt/slides/slide48.xml" Id="R1d8470b33aa1445a" /><Relationship Type="http://schemas.openxmlformats.org/officeDocument/2006/relationships/slide" Target="/ppt/slides/slide49.xml" Id="Rb25cb41c9bf0474a" /><Relationship Type="http://schemas.openxmlformats.org/officeDocument/2006/relationships/slide" Target="/ppt/slides/slide50.xml" Id="Rbb2f434e103a43da" /><Relationship Type="http://schemas.openxmlformats.org/officeDocument/2006/relationships/slide" Target="/ppt/slides/slide51.xml" Id="Ra16bd42a30f64ccb" /><Relationship Type="http://schemas.openxmlformats.org/officeDocument/2006/relationships/slide" Target="/ppt/slides/slide52.xml" Id="R4eb881f7c0a44f94" /><Relationship Type="http://schemas.openxmlformats.org/officeDocument/2006/relationships/slide" Target="/ppt/slides/slide53.xml" Id="Rd0c636d370924dee" /><Relationship Type="http://schemas.openxmlformats.org/officeDocument/2006/relationships/slide" Target="/ppt/slides/slide54.xml" Id="Ra657ca045dec49b4" /><Relationship Type="http://schemas.openxmlformats.org/officeDocument/2006/relationships/slide" Target="/ppt/slides/slide55.xml" Id="Rd48fc328c8de4e20" /><Relationship Type="http://schemas.openxmlformats.org/officeDocument/2006/relationships/slide" Target="/ppt/slides/slide56.xml" Id="Raaf6c2e8e6be40d3"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97331d32b70f481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8ff9919c68ee46fc" /><Relationship Type="http://schemas.openxmlformats.org/officeDocument/2006/relationships/notesMaster" Target="/ppt/notesMasters/notesMaster1.xml" Id="R38e5afeadc124c92" /></Relationships>
</file>

<file path=ppt/notesSlides/_rels/notesSlide2.xml.rels>&#65279;<?xml version="1.0" encoding="utf-8"?><Relationships xmlns="http://schemas.openxmlformats.org/package/2006/relationships"><Relationship Type="http://schemas.openxmlformats.org/officeDocument/2006/relationships/slide" Target="/ppt/slides/slide2.xml" Id="Rdc13bea6ce5b4c12" /><Relationship Type="http://schemas.openxmlformats.org/officeDocument/2006/relationships/notesMaster" Target="/ppt/notesMasters/notesMaster1.xml" Id="R442c405bb52443d2" /></Relationships>
</file>

<file path=ppt/notesSlides/_rels/notesSlide3.xml.rels>&#65279;<?xml version="1.0" encoding="utf-8"?><Relationships xmlns="http://schemas.openxmlformats.org/package/2006/relationships"><Relationship Type="http://schemas.openxmlformats.org/officeDocument/2006/relationships/slide" Target="/ppt/slides/slide3.xml" Id="R0e2adcdc6c014c6a" /><Relationship Type="http://schemas.openxmlformats.org/officeDocument/2006/relationships/notesMaster" Target="/ppt/notesMasters/notesMaster1.xml" Id="R73a2e82b13ab4ac4" /></Relationships>
</file>

<file path=ppt/notesSlides/_rels/notesSlide4.xml.rels>&#65279;<?xml version="1.0" encoding="utf-8"?><Relationships xmlns="http://schemas.openxmlformats.org/package/2006/relationships"><Relationship Type="http://schemas.openxmlformats.org/officeDocument/2006/relationships/slide" Target="/ppt/slides/slide4.xml" Id="R17bb7fd4ffe5451a" /><Relationship Type="http://schemas.openxmlformats.org/officeDocument/2006/relationships/notesMaster" Target="/ppt/notesMasters/notesMaster1.xml" Id="Rf448ae574eb84625" /></Relationships>
</file>

<file path=ppt/notesSlides/_rels/notesSlide5.xml.rels>&#65279;<?xml version="1.0" encoding="utf-8"?><Relationships xmlns="http://schemas.openxmlformats.org/package/2006/relationships"><Relationship Type="http://schemas.openxmlformats.org/officeDocument/2006/relationships/slide" Target="/ppt/slides/slide5.xml" Id="R1b806f6a09064d97" /><Relationship Type="http://schemas.openxmlformats.org/officeDocument/2006/relationships/notesMaster" Target="/ppt/notesMasters/notesMaster1.xml" Id="R783dadfd1e5d4f79" /></Relationships>
</file>

<file path=ppt/notesSlides/_rels/notesSlide6.xml.rels>&#65279;<?xml version="1.0" encoding="utf-8"?><Relationships xmlns="http://schemas.openxmlformats.org/package/2006/relationships"><Relationship Type="http://schemas.openxmlformats.org/officeDocument/2006/relationships/slide" Target="/ppt/slides/slide6.xml" Id="Ra9eef13ceac84ab0" /><Relationship Type="http://schemas.openxmlformats.org/officeDocument/2006/relationships/notesMaster" Target="/ppt/notesMasters/notesMaster1.xml" Id="Rc18ffd50eaf94bff" /></Relationships>
</file>

<file path=ppt/notesSlides/_rels/notesSlide7.xml.rels>&#65279;<?xml version="1.0" encoding="utf-8"?><Relationships xmlns="http://schemas.openxmlformats.org/package/2006/relationships"><Relationship Type="http://schemas.openxmlformats.org/officeDocument/2006/relationships/slide" Target="/ppt/slides/slide7.xml" Id="R86487c47bdb64be8" /><Relationship Type="http://schemas.openxmlformats.org/officeDocument/2006/relationships/notesMaster" Target="/ppt/notesMasters/notesMaster1.xml" Id="Rec2929d8f54a4bff" /></Relationships>
</file>

<file path=ppt/notesSlides/_rels/notesSlide8.xml.rels>&#65279;<?xml version="1.0" encoding="utf-8"?><Relationships xmlns="http://schemas.openxmlformats.org/package/2006/relationships"><Relationship Type="http://schemas.openxmlformats.org/officeDocument/2006/relationships/slide" Target="/ppt/slides/slide8.xml" Id="Re5797b115b4445be" /><Relationship Type="http://schemas.openxmlformats.org/officeDocument/2006/relationships/notesMaster" Target="/ppt/notesMasters/notesMaster1.xml" Id="R9c46c08e25a5430d" /></Relationships>
</file>

<file path=ppt/notesSlides/_rels/notesSlide9.xml.rels>&#65279;<?xml version="1.0" encoding="utf-8"?><Relationships xmlns="http://schemas.openxmlformats.org/package/2006/relationships"><Relationship Type="http://schemas.openxmlformats.org/officeDocument/2006/relationships/slide" Target="/ppt/slides/slide9.xml" Id="R8b542f44793f4654" /><Relationship Type="http://schemas.openxmlformats.org/officeDocument/2006/relationships/notesMaster" Target="/ppt/notesMasters/notesMaster1.xml" Id="R18ce0ca6c7394a31"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b918aeb11da0431e" /><Relationship Type="http://schemas.openxmlformats.org/officeDocument/2006/relationships/notesMaster" Target="/ppt/notesMasters/notesMaster1.xml" Id="R2f79cf94d3a54b27"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f442250ce060485a" /><Relationship Type="http://schemas.openxmlformats.org/officeDocument/2006/relationships/notesMaster" Target="/ppt/notesMasters/notesMaster1.xml" Id="R0169f3a615d5456f"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8dc1ac86e5684bfd" /><Relationship Type="http://schemas.openxmlformats.org/officeDocument/2006/relationships/notesMaster" Target="/ppt/notesMasters/notesMaster1.xml" Id="R71a8f011191f4750"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fcf3debfa794480b" /><Relationship Type="http://schemas.openxmlformats.org/officeDocument/2006/relationships/notesMaster" Target="/ppt/notesMasters/notesMaster1.xml" Id="Rc2bec62dc1314057"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8c8887cda8d74f08" /><Relationship Type="http://schemas.openxmlformats.org/officeDocument/2006/relationships/notesMaster" Target="/ppt/notesMasters/notesMaster1.xml" Id="R10f07205e75147e2"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bbfa76211577461c" /><Relationship Type="http://schemas.openxmlformats.org/officeDocument/2006/relationships/notesMaster" Target="/ppt/notesMasters/notesMaster1.xml" Id="R1a0296a8fd414df9"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a21b70dd10e44203" /><Relationship Type="http://schemas.openxmlformats.org/officeDocument/2006/relationships/notesMaster" Target="/ppt/notesMasters/notesMaster1.xml" Id="R050ead5cd57140bf"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56766091a0314368" /><Relationship Type="http://schemas.openxmlformats.org/officeDocument/2006/relationships/notesMaster" Target="/ppt/notesMasters/notesMaster1.xml" Id="R6583a4e9d8204a3b"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0b128c6e759a4197" /><Relationship Type="http://schemas.openxmlformats.org/officeDocument/2006/relationships/notesMaster" Target="/ppt/notesMasters/notesMaster1.xml" Id="R27f3fc2db4114d73"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973365b333474986" /><Relationship Type="http://schemas.openxmlformats.org/officeDocument/2006/relationships/notesMaster" Target="/ppt/notesMasters/notesMaster1.xml" Id="R896cabdf36974913"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faf6795a01fc496a" /><Relationship Type="http://schemas.openxmlformats.org/officeDocument/2006/relationships/notesMaster" Target="/ppt/notesMasters/notesMaster1.xml" Id="R1beb81b73cc442bc"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fbb30f9083914919" /><Relationship Type="http://schemas.openxmlformats.org/officeDocument/2006/relationships/notesMaster" Target="/ppt/notesMasters/notesMaster1.xml" Id="R87aabb4afa9e4e23"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5a7a745e8e4247f9" /><Relationship Type="http://schemas.openxmlformats.org/officeDocument/2006/relationships/notesMaster" Target="/ppt/notesMasters/notesMaster1.xml" Id="R19375642e2bc4053"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e0dba8501bfb46bd" /><Relationship Type="http://schemas.openxmlformats.org/officeDocument/2006/relationships/notesMaster" Target="/ppt/notesMasters/notesMaster1.xml" Id="R50490834dfc9415c"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566f1e20103142e7" /><Relationship Type="http://schemas.openxmlformats.org/officeDocument/2006/relationships/notesMaster" Target="/ppt/notesMasters/notesMaster1.xml" Id="R250b9984112a4939" /></Relationships>
</file>

<file path=ppt/notesSlides/_rels/notesSlide25.xml.rels>&#65279;<?xml version="1.0" encoding="utf-8"?><Relationships xmlns="http://schemas.openxmlformats.org/package/2006/relationships"><Relationship Type="http://schemas.openxmlformats.org/officeDocument/2006/relationships/slide" Target="/ppt/slides/slide25.xml" Id="Rbaa699e85af64670" /><Relationship Type="http://schemas.openxmlformats.org/officeDocument/2006/relationships/notesMaster" Target="/ppt/notesMasters/notesMaster1.xml" Id="R4c123497fb6c4700" /></Relationships>
</file>

<file path=ppt/notesSlides/_rels/notesSlide26.xml.rels>&#65279;<?xml version="1.0" encoding="utf-8"?><Relationships xmlns="http://schemas.openxmlformats.org/package/2006/relationships"><Relationship Type="http://schemas.openxmlformats.org/officeDocument/2006/relationships/slide" Target="/ppt/slides/slide26.xml" Id="R78ae4092be604bfa" /><Relationship Type="http://schemas.openxmlformats.org/officeDocument/2006/relationships/notesMaster" Target="/ppt/notesMasters/notesMaster1.xml" Id="R61c9df6bcbe947a4" /></Relationships>
</file>

<file path=ppt/notesSlides/_rels/notesSlide27.xml.rels>&#65279;<?xml version="1.0" encoding="utf-8"?><Relationships xmlns="http://schemas.openxmlformats.org/package/2006/relationships"><Relationship Type="http://schemas.openxmlformats.org/officeDocument/2006/relationships/slide" Target="/ppt/slides/slide27.xml" Id="R19102b60add74321" /><Relationship Type="http://schemas.openxmlformats.org/officeDocument/2006/relationships/notesMaster" Target="/ppt/notesMasters/notesMaster1.xml" Id="Re91f8e31f96e4daf" /></Relationships>
</file>

<file path=ppt/notesSlides/_rels/notesSlide28.xml.rels>&#65279;<?xml version="1.0" encoding="utf-8"?><Relationships xmlns="http://schemas.openxmlformats.org/package/2006/relationships"><Relationship Type="http://schemas.openxmlformats.org/officeDocument/2006/relationships/slide" Target="/ppt/slides/slide28.xml" Id="R1f2a7be4625d4887" /><Relationship Type="http://schemas.openxmlformats.org/officeDocument/2006/relationships/notesMaster" Target="/ppt/notesMasters/notesMaster1.xml" Id="Ra1c67e4d196d46ae" /></Relationships>
</file>

<file path=ppt/notesSlides/_rels/notesSlide29.xml.rels>&#65279;<?xml version="1.0" encoding="utf-8"?><Relationships xmlns="http://schemas.openxmlformats.org/package/2006/relationships"><Relationship Type="http://schemas.openxmlformats.org/officeDocument/2006/relationships/slide" Target="/ppt/slides/slide29.xml" Id="R91bc6d1f14444958" /><Relationship Type="http://schemas.openxmlformats.org/officeDocument/2006/relationships/notesMaster" Target="/ppt/notesMasters/notesMaster1.xml" Id="Raa471a65a1de49d3" /></Relationships>
</file>

<file path=ppt/notesSlides/_rels/notesSlide30.xml.rels>&#65279;<?xml version="1.0" encoding="utf-8"?><Relationships xmlns="http://schemas.openxmlformats.org/package/2006/relationships"><Relationship Type="http://schemas.openxmlformats.org/officeDocument/2006/relationships/slide" Target="/ppt/slides/slide30.xml" Id="R32602e7248be4f06" /><Relationship Type="http://schemas.openxmlformats.org/officeDocument/2006/relationships/notesMaster" Target="/ppt/notesMasters/notesMaster1.xml" Id="R5989261dac2f49b4" /></Relationships>
</file>

<file path=ppt/notesSlides/_rels/notesSlide31.xml.rels>&#65279;<?xml version="1.0" encoding="utf-8"?><Relationships xmlns="http://schemas.openxmlformats.org/package/2006/relationships"><Relationship Type="http://schemas.openxmlformats.org/officeDocument/2006/relationships/slide" Target="/ppt/slides/slide31.xml" Id="R21c7612d9883419e" /><Relationship Type="http://schemas.openxmlformats.org/officeDocument/2006/relationships/notesMaster" Target="/ppt/notesMasters/notesMaster1.xml" Id="R36b32d1134284509" /></Relationships>
</file>

<file path=ppt/notesSlides/_rels/notesSlide32.xml.rels>&#65279;<?xml version="1.0" encoding="utf-8"?><Relationships xmlns="http://schemas.openxmlformats.org/package/2006/relationships"><Relationship Type="http://schemas.openxmlformats.org/officeDocument/2006/relationships/slide" Target="/ppt/slides/slide32.xml" Id="R444bd32620554c1e" /><Relationship Type="http://schemas.openxmlformats.org/officeDocument/2006/relationships/notesMaster" Target="/ppt/notesMasters/notesMaster1.xml" Id="R9d5c4f4381574519" /></Relationships>
</file>

<file path=ppt/notesSlides/_rels/notesSlide33.xml.rels>&#65279;<?xml version="1.0" encoding="utf-8"?><Relationships xmlns="http://schemas.openxmlformats.org/package/2006/relationships"><Relationship Type="http://schemas.openxmlformats.org/officeDocument/2006/relationships/slide" Target="/ppt/slides/slide33.xml" Id="R7b05ae1f653340ef" /><Relationship Type="http://schemas.openxmlformats.org/officeDocument/2006/relationships/notesMaster" Target="/ppt/notesMasters/notesMaster1.xml" Id="Re3c05259adce4588" /></Relationships>
</file>

<file path=ppt/notesSlides/_rels/notesSlide34.xml.rels>&#65279;<?xml version="1.0" encoding="utf-8"?><Relationships xmlns="http://schemas.openxmlformats.org/package/2006/relationships"><Relationship Type="http://schemas.openxmlformats.org/officeDocument/2006/relationships/slide" Target="/ppt/slides/slide34.xml" Id="R074dc3b5edb644f1" /><Relationship Type="http://schemas.openxmlformats.org/officeDocument/2006/relationships/notesMaster" Target="/ppt/notesMasters/notesMaster1.xml" Id="Ra1eebff666ae4c5b" /></Relationships>
</file>

<file path=ppt/notesSlides/_rels/notesSlide35.xml.rels>&#65279;<?xml version="1.0" encoding="utf-8"?><Relationships xmlns="http://schemas.openxmlformats.org/package/2006/relationships"><Relationship Type="http://schemas.openxmlformats.org/officeDocument/2006/relationships/slide" Target="/ppt/slides/slide35.xml" Id="R41c988ee83a240e4" /><Relationship Type="http://schemas.openxmlformats.org/officeDocument/2006/relationships/notesMaster" Target="/ppt/notesMasters/notesMaster1.xml" Id="R339869513f1544d2" /></Relationships>
</file>

<file path=ppt/notesSlides/_rels/notesSlide36.xml.rels>&#65279;<?xml version="1.0" encoding="utf-8"?><Relationships xmlns="http://schemas.openxmlformats.org/package/2006/relationships"><Relationship Type="http://schemas.openxmlformats.org/officeDocument/2006/relationships/slide" Target="/ppt/slides/slide36.xml" Id="R68e7b4f277954cd6" /><Relationship Type="http://schemas.openxmlformats.org/officeDocument/2006/relationships/notesMaster" Target="/ppt/notesMasters/notesMaster1.xml" Id="R6178cc28b9c14b4f" /></Relationships>
</file>

<file path=ppt/notesSlides/_rels/notesSlide37.xml.rels>&#65279;<?xml version="1.0" encoding="utf-8"?><Relationships xmlns="http://schemas.openxmlformats.org/package/2006/relationships"><Relationship Type="http://schemas.openxmlformats.org/officeDocument/2006/relationships/slide" Target="/ppt/slides/slide37.xml" Id="R834e672c745f4a40" /><Relationship Type="http://schemas.openxmlformats.org/officeDocument/2006/relationships/notesMaster" Target="/ppt/notesMasters/notesMaster1.xml" Id="Rb2ea0533b9074010" /></Relationships>
</file>

<file path=ppt/notesSlides/_rels/notesSlide38.xml.rels>&#65279;<?xml version="1.0" encoding="utf-8"?><Relationships xmlns="http://schemas.openxmlformats.org/package/2006/relationships"><Relationship Type="http://schemas.openxmlformats.org/officeDocument/2006/relationships/slide" Target="/ppt/slides/slide38.xml" Id="R6b48e60720314fbc" /><Relationship Type="http://schemas.openxmlformats.org/officeDocument/2006/relationships/notesMaster" Target="/ppt/notesMasters/notesMaster1.xml" Id="Rc9c48e457be84d5e" /></Relationships>
</file>

<file path=ppt/notesSlides/_rels/notesSlide39.xml.rels>&#65279;<?xml version="1.0" encoding="utf-8"?><Relationships xmlns="http://schemas.openxmlformats.org/package/2006/relationships"><Relationship Type="http://schemas.openxmlformats.org/officeDocument/2006/relationships/slide" Target="/ppt/slides/slide39.xml" Id="R1623820e443b4f37" /><Relationship Type="http://schemas.openxmlformats.org/officeDocument/2006/relationships/notesMaster" Target="/ppt/notesMasters/notesMaster1.xml" Id="Rca18ead979cf41b3" /></Relationships>
</file>

<file path=ppt/notesSlides/_rels/notesSlide40.xml.rels>&#65279;<?xml version="1.0" encoding="utf-8"?><Relationships xmlns="http://schemas.openxmlformats.org/package/2006/relationships"><Relationship Type="http://schemas.openxmlformats.org/officeDocument/2006/relationships/slide" Target="/ppt/slides/slide40.xml" Id="Rea1267423b5d4501" /><Relationship Type="http://schemas.openxmlformats.org/officeDocument/2006/relationships/notesMaster" Target="/ppt/notesMasters/notesMaster1.xml" Id="R9574408f8dc040c5" /></Relationships>
</file>

<file path=ppt/notesSlides/_rels/notesSlide41.xml.rels>&#65279;<?xml version="1.0" encoding="utf-8"?><Relationships xmlns="http://schemas.openxmlformats.org/package/2006/relationships"><Relationship Type="http://schemas.openxmlformats.org/officeDocument/2006/relationships/slide" Target="/ppt/slides/slide41.xml" Id="Re8e1a6c5b4734f8d" /><Relationship Type="http://schemas.openxmlformats.org/officeDocument/2006/relationships/notesMaster" Target="/ppt/notesMasters/notesMaster1.xml" Id="R48c4e94f859d4850" /></Relationships>
</file>

<file path=ppt/notesSlides/_rels/notesSlide42.xml.rels>&#65279;<?xml version="1.0" encoding="utf-8"?><Relationships xmlns="http://schemas.openxmlformats.org/package/2006/relationships"><Relationship Type="http://schemas.openxmlformats.org/officeDocument/2006/relationships/slide" Target="/ppt/slides/slide42.xml" Id="R7e0ea959bcd84d23" /><Relationship Type="http://schemas.openxmlformats.org/officeDocument/2006/relationships/notesMaster" Target="/ppt/notesMasters/notesMaster1.xml" Id="R2a982f04fc0d42b8" /></Relationships>
</file>

<file path=ppt/notesSlides/_rels/notesSlide43.xml.rels>&#65279;<?xml version="1.0" encoding="utf-8"?><Relationships xmlns="http://schemas.openxmlformats.org/package/2006/relationships"><Relationship Type="http://schemas.openxmlformats.org/officeDocument/2006/relationships/slide" Target="/ppt/slides/slide43.xml" Id="R4d2584e7f30d4868" /><Relationship Type="http://schemas.openxmlformats.org/officeDocument/2006/relationships/notesMaster" Target="/ppt/notesMasters/notesMaster1.xml" Id="R1d5fd3b31fad47dc" /></Relationships>
</file>

<file path=ppt/notesSlides/_rels/notesSlide44.xml.rels>&#65279;<?xml version="1.0" encoding="utf-8"?><Relationships xmlns="http://schemas.openxmlformats.org/package/2006/relationships"><Relationship Type="http://schemas.openxmlformats.org/officeDocument/2006/relationships/slide" Target="/ppt/slides/slide44.xml" Id="Rdb04f92730ad4e02" /><Relationship Type="http://schemas.openxmlformats.org/officeDocument/2006/relationships/notesMaster" Target="/ppt/notesMasters/notesMaster1.xml" Id="Red743f1f56ac4df4" /></Relationships>
</file>

<file path=ppt/notesSlides/_rels/notesSlide45.xml.rels>&#65279;<?xml version="1.0" encoding="utf-8"?><Relationships xmlns="http://schemas.openxmlformats.org/package/2006/relationships"><Relationship Type="http://schemas.openxmlformats.org/officeDocument/2006/relationships/slide" Target="/ppt/slides/slide45.xml" Id="Rbb13f4e83614412e" /><Relationship Type="http://schemas.openxmlformats.org/officeDocument/2006/relationships/notesMaster" Target="/ppt/notesMasters/notesMaster1.xml" Id="R565de62485f54917" /></Relationships>
</file>

<file path=ppt/notesSlides/_rels/notesSlide46.xml.rels>&#65279;<?xml version="1.0" encoding="utf-8"?><Relationships xmlns="http://schemas.openxmlformats.org/package/2006/relationships"><Relationship Type="http://schemas.openxmlformats.org/officeDocument/2006/relationships/slide" Target="/ppt/slides/slide46.xml" Id="R569fa41d29544adc" /><Relationship Type="http://schemas.openxmlformats.org/officeDocument/2006/relationships/notesMaster" Target="/ppt/notesMasters/notesMaster1.xml" Id="Rd6df57d7a51e45d6" /></Relationships>
</file>

<file path=ppt/notesSlides/_rels/notesSlide47.xml.rels>&#65279;<?xml version="1.0" encoding="utf-8"?><Relationships xmlns="http://schemas.openxmlformats.org/package/2006/relationships"><Relationship Type="http://schemas.openxmlformats.org/officeDocument/2006/relationships/slide" Target="/ppt/slides/slide47.xml" Id="R9aab3c5b289748cf" /><Relationship Type="http://schemas.openxmlformats.org/officeDocument/2006/relationships/notesMaster" Target="/ppt/notesMasters/notesMaster1.xml" Id="R1e38e611ee9041d6" /></Relationships>
</file>

<file path=ppt/notesSlides/_rels/notesSlide48.xml.rels>&#65279;<?xml version="1.0" encoding="utf-8"?><Relationships xmlns="http://schemas.openxmlformats.org/package/2006/relationships"><Relationship Type="http://schemas.openxmlformats.org/officeDocument/2006/relationships/slide" Target="/ppt/slides/slide48.xml" Id="R7d158425851b4f5a" /><Relationship Type="http://schemas.openxmlformats.org/officeDocument/2006/relationships/notesMaster" Target="/ppt/notesMasters/notesMaster1.xml" Id="R5ac1766a13fb4f22" /></Relationships>
</file>

<file path=ppt/notesSlides/_rels/notesSlide49.xml.rels>&#65279;<?xml version="1.0" encoding="utf-8"?><Relationships xmlns="http://schemas.openxmlformats.org/package/2006/relationships"><Relationship Type="http://schemas.openxmlformats.org/officeDocument/2006/relationships/slide" Target="/ppt/slides/slide49.xml" Id="Rc2d89b817001451e" /><Relationship Type="http://schemas.openxmlformats.org/officeDocument/2006/relationships/notesMaster" Target="/ppt/notesMasters/notesMaster1.xml" Id="R0117f10d3b734d2b" /></Relationships>
</file>

<file path=ppt/notesSlides/_rels/notesSlide50.xml.rels>&#65279;<?xml version="1.0" encoding="utf-8"?><Relationships xmlns="http://schemas.openxmlformats.org/package/2006/relationships"><Relationship Type="http://schemas.openxmlformats.org/officeDocument/2006/relationships/slide" Target="/ppt/slides/slide50.xml" Id="R8c73e2577ac2458b" /><Relationship Type="http://schemas.openxmlformats.org/officeDocument/2006/relationships/notesMaster" Target="/ppt/notesMasters/notesMaster1.xml" Id="R1871bcd33cbe422b" /></Relationships>
</file>

<file path=ppt/notesSlides/_rels/notesSlide51.xml.rels>&#65279;<?xml version="1.0" encoding="utf-8"?><Relationships xmlns="http://schemas.openxmlformats.org/package/2006/relationships"><Relationship Type="http://schemas.openxmlformats.org/officeDocument/2006/relationships/slide" Target="/ppt/slides/slide51.xml" Id="R95c8243ed7fc4f6d" /><Relationship Type="http://schemas.openxmlformats.org/officeDocument/2006/relationships/notesMaster" Target="/ppt/notesMasters/notesMaster1.xml" Id="Rf29d700f054345af" /></Relationships>
</file>

<file path=ppt/notesSlides/_rels/notesSlide52.xml.rels>&#65279;<?xml version="1.0" encoding="utf-8"?><Relationships xmlns="http://schemas.openxmlformats.org/package/2006/relationships"><Relationship Type="http://schemas.openxmlformats.org/officeDocument/2006/relationships/slide" Target="/ppt/slides/slide52.xml" Id="R9973fd349ee2442d" /><Relationship Type="http://schemas.openxmlformats.org/officeDocument/2006/relationships/notesMaster" Target="/ppt/notesMasters/notesMaster1.xml" Id="R238a4adfdf8c4bf7" /></Relationships>
</file>

<file path=ppt/notesSlides/_rels/notesSlide53.xml.rels>&#65279;<?xml version="1.0" encoding="utf-8"?><Relationships xmlns="http://schemas.openxmlformats.org/package/2006/relationships"><Relationship Type="http://schemas.openxmlformats.org/officeDocument/2006/relationships/slide" Target="/ppt/slides/slide53.xml" Id="R42baff3ff0754f21" /><Relationship Type="http://schemas.openxmlformats.org/officeDocument/2006/relationships/notesMaster" Target="/ppt/notesMasters/notesMaster1.xml" Id="Ra60630a7d5dc42e0" /></Relationships>
</file>

<file path=ppt/notesSlides/_rels/notesSlide54.xml.rels>&#65279;<?xml version="1.0" encoding="utf-8"?><Relationships xmlns="http://schemas.openxmlformats.org/package/2006/relationships"><Relationship Type="http://schemas.openxmlformats.org/officeDocument/2006/relationships/slide" Target="/ppt/slides/slide54.xml" Id="R804b138ecdb94bd7" /><Relationship Type="http://schemas.openxmlformats.org/officeDocument/2006/relationships/notesMaster" Target="/ppt/notesMasters/notesMaster1.xml" Id="Rf5489e36df0d4861" /></Relationships>
</file>

<file path=ppt/notesSlides/_rels/notesSlide55.xml.rels>&#65279;<?xml version="1.0" encoding="utf-8"?><Relationships xmlns="http://schemas.openxmlformats.org/package/2006/relationships"><Relationship Type="http://schemas.openxmlformats.org/officeDocument/2006/relationships/slide" Target="/ppt/slides/slide55.xml" Id="Reae35b3cb5824912" /><Relationship Type="http://schemas.openxmlformats.org/officeDocument/2006/relationships/notesMaster" Target="/ppt/notesMasters/notesMaster1.xml" Id="R53d18ade7f5a44a4" /></Relationships>
</file>

<file path=ppt/notesSlides/_rels/notesSlide56.xml.rels>&#65279;<?xml version="1.0" encoding="utf-8"?><Relationships xmlns="http://schemas.openxmlformats.org/package/2006/relationships"><Relationship Type="http://schemas.openxmlformats.org/officeDocument/2006/relationships/slide" Target="/ppt/slides/slide56.xml" Id="Rb94d0e40b2b04ffd" /><Relationship Type="http://schemas.openxmlformats.org/officeDocument/2006/relationships/notesMaster" Target="/ppt/notesMasters/notesMaster1.xml" Id="R1430354e07c04a2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[Sources]</a:t>
            </a:r>
          </a:p>
          <a:p xmlns:a="http://schemas.openxmlformats.org/drawingml/2006/main">
            <a:r>
              <a:t>- Chinese: Chinese Union Version (traditional), public domain; presentation styling follows the user-approved bilingual sample.</a:t>
            </a:r>
          </a:p>
          <a:p xmlns:a="http://schemas.openxmlformats.org/drawingml/2006/main">
            <a:r>
              <a:t>- English: King James Version, public domain.</a:t>
            </a:r>
          </a:p>
          <a:p xmlns:a="http://schemas.openxmlformats.org/drawingml/2006/main">
            <a:r>
              <a:t>- https://ebible.org/bible/details.php?id=cmn-cu89t</a:t>
            </a:r>
          </a:p>
          <a:p xmlns:a="http://schemas.openxmlformats.org/drawingml/2006/main">
            <a:r>
              <a:t>- https://ebible.org/eng-kjv/</a:t>
            </a:r>
          </a:p>
          <a:p xmlns:a="http://schemas.openxmlformats.org/drawingml/2006/main">
            <a:r>
              <a:t>[/Sources]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7056cb5bbf554473" /><Relationship Type="http://schemas.openxmlformats.org/officeDocument/2006/relationships/image" Target="/ppt/media/image.png" Id="Rc0452c6ed8714a25" /><Relationship Type="http://schemas.openxmlformats.org/officeDocument/2006/relationships/image" Target="/ppt/media/image2.png" Id="R36b75d1f78f44e5d" /><Relationship Type="http://schemas.openxmlformats.org/officeDocument/2006/relationships/image" Target="/ppt/media/image.jpeg" Id="R2ace676e16ab4b5d"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0ef5bf629a1c4475" /></Relationships>
</file>

<file path=ppt/slideLayouts/slideLayout1.xml><?xml version="1.0" encoding="utf-8"?>
<p:sldLayout xmlns:p="http://schemas.openxmlformats.org/presentationml/2006/main" preserve="1">
  <p:cSld name="Default">
    <p:bg>
      <p:bgPr>
        <a:blipFill xmlns:a="http://schemas.openxmlformats.org/drawingml/2006/main" rotWithShape="0">
          <a:blip xmlns:r="http://schemas.openxmlformats.org/officeDocument/2006/relationships" r:embed="Rc0452c6ed8714a25"/>
          <a:stretch/>
        </a:blipFill>
      </p:bgPr>
    </p:bg>
    <p:spTree>
      <p:nvGrpSpPr>
        <p:cNvPr id="1" name=""/>
        <p:cNvGrpSpPr/>
        <p:nvPr/>
      </p:nvGrpSpPr>
      <p:grpSpPr>
        <a:xfrm xmlns:a="http://schemas.openxmlformats.org/drawingml/2006/main"/>
      </p:grpSpPr>
      <p:sp>
        <p:nvSpPr>
          <p:cNvPr id="3" name="">
            <a:extLst xmlns:a="http://schemas.openxmlformats.org/drawingml/2006/main">
              <a:ext uri="{FF2B5EF4-FFF2-40B4-BE49-F238E27FC236}">
                <a16:creationId xmlns:a16="http://schemas.microsoft.com/office/drawing/2014/main" id="{3A61F82E-79D3-41BA-891F-3EE6703D1D59}"/>
              </a:ext>
            </a:extLst>
          </p:cNvPr>
          <p:cNvSpPr>
            <a:spLocks xmlns:a="http://schemas.openxmlformats.org/drawingml/2006/main" noGrp="1"/>
          </p:cNvSpPr>
          <p:nvPr/>
        </p:nvSpPr>
        <p:spPr>
          <a:xfrm xmlns:a="http://schemas.openxmlformats.org/drawingml/2006/main" rot="0" flipH="0" flipV="0">
            <a:off x="0" y="6120"/>
            <a:ext cx="8567640" cy="6267600"/>
          </a:xfrm>
          <a:prstGeom xmlns:a="http://schemas.openxmlformats.org/drawingml/2006/main" prst="rect">
            <a:avLst/>
          </a:prstGeom>
          <a:blipFill xmlns:a="http://schemas.openxmlformats.org/drawingml/2006/main" rotWithShape="0">
            <a:blip xmlns:r="http://schemas.openxmlformats.org/officeDocument/2006/relationships" r:embed="R36b75d1f78f44e5d"/>
            <a:srcRect l="0" t="0" r="0" b="0"/>
            <a:stretch/>
          </a:blip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46800" rIns="90000" bIns="4680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4" name="">
            <a:extLst xmlns:a="http://schemas.openxmlformats.org/drawingml/2006/main">
              <a:ext uri="{FF2B5EF4-FFF2-40B4-BE49-F238E27FC236}">
                <a16:creationId xmlns:a16="http://schemas.microsoft.com/office/drawing/2014/main" id="{F4BF92E3-0924-4BD0-A299-25AEE62A8666}"/>
              </a:ext>
            </a:extLst>
          </p:cNvPr>
          <p:cNvSpPr>
            <a:spLocks xmlns:a="http://schemas.openxmlformats.org/drawingml/2006/main" noGrp="1"/>
          </p:cNvSpPr>
          <p:nvPr/>
        </p:nvSpPr>
        <p:spPr>
          <a:xfrm xmlns:a="http://schemas.openxmlformats.org/drawingml/2006/main" rot="0" flipH="0" flipV="0">
            <a:off x="474480" y="1482480"/>
            <a:ext cx="8669520" cy="85680"/>
          </a:xfrm>
          <a:prstGeom xmlns:a="http://schemas.openxmlformats.org/drawingml/2006/main" prst="rect">
            <a:avLst/>
          </a:prstGeom>
          <a:solidFill xmlns:a="http://schemas.openxmlformats.org/drawingml/2006/main">
            <a:srgbClr val="FF3399"/>
          </a:solidFill>
          <a:ln xmlns:a="http://schemas.openxmlformats.org/drawingml/2006/main" w="38160">
            <a:noFill/>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wrap="none" lIns="90000" tIns="38880" rIns="90000" bIns="38880" anchor="ctr">
            <a:noAutofit/>
          </a:bodyPr>
          <a:lstStyle xmlns:a="http://schemas.openxmlformats.org/drawingml/2006/main"/>
          <a:p xmlns:a="http://schemas.openxmlformats.org/drawingml/2006/main">
            <a:endParaRPr sz="2400" b="0" u="none">
              <a:solidFill>
                <a:srgbClr val="FFFFFF"/>
              </a:solidFill>
              <a:latin typeface="Times New Roman"/>
              <a:ea typeface="Times New Roman"/>
              <a:cs typeface="Times New Roman"/>
            </a:endParaRPr>
          </a:p>
        </p:txBody>
      </p:sp>
      <p:sp>
        <p:nvSpPr>
          <p:cNvPr id="5" name="PlaceHolder 1">
            <a:extLst xmlns:a="http://schemas.openxmlformats.org/drawingml/2006/main">
              <a:ext uri="{FF2B5EF4-FFF2-40B4-BE49-F238E27FC236}">
                <a16:creationId xmlns:a16="http://schemas.microsoft.com/office/drawing/2014/main" id="{F71FDD29-9F90-4B4D-A77E-EC11B7FF243B}"/>
              </a:ext>
            </a:extLst>
          </p:cNvPr>
          <p:cNvSpPr>
            <a:spLocks xmlns:a="http://schemas.openxmlformats.org/drawingml/2006/main" noGrp="1"/>
          </p:cNvSpPr>
          <p:nvPr>
            <p:ph type="title" idx="0"/>
          </p:nvPr>
        </p:nvSpPr>
        <p:spPr>
          <a:xfrm xmlns:a="http://schemas.openxmlformats.org/drawingml/2006/main">
            <a:off x="533160" y="234720"/>
            <a:ext cx="7772400" cy="113688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b">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6000" b="0" u="none">
                <a:solidFill>
                  <a:srgbClr val="00FFFF"/>
                </a:solidFill>
                <a:latin typeface="Arial"/>
                <a:ea typeface="Arial"/>
                <a:cs typeface="Arial"/>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6000" b="0" u="none">
                <a:solidFill>
                  <a:srgbClr val="00FFFF"/>
                </a:solidFill>
                <a:latin typeface="Arial"/>
                <a:ea typeface="Arial"/>
                <a:cs typeface="Arial"/>
              </a:rPr>
              <a:t>Click to edit the title text format</a:t>
            </a:r>
            <a:endParaRPr sz="6000" b="0" u="none">
              <a:solidFill>
                <a:srgbClr val="00FFFF"/>
              </a:solidFill>
              <a:latin typeface="Arial"/>
              <a:ea typeface="Arial"/>
              <a:cs typeface="Arial"/>
            </a:endParaRPr>
          </a:p>
        </p:txBody>
      </p:sp>
      <p:sp>
        <p:nvSpPr>
          <p:cNvPr id="6" name="PlaceHolder 2">
            <a:extLst xmlns:a="http://schemas.openxmlformats.org/drawingml/2006/main">
              <a:ext uri="{FF2B5EF4-FFF2-40B4-BE49-F238E27FC236}">
                <a16:creationId xmlns:a16="http://schemas.microsoft.com/office/drawing/2014/main" id="{C5E6BD4F-7B48-48DE-A00A-F8D14F16EA33}"/>
              </a:ext>
            </a:extLst>
          </p:cNvPr>
          <p:cNvSpPr>
            <a:spLocks xmlns:a="http://schemas.openxmlformats.org/drawingml/2006/main" noGrp="1"/>
          </p:cNvSpPr>
          <p:nvPr>
            <p:ph type="body" idx="0"/>
          </p:nvPr>
        </p:nvSpPr>
        <p:spPr>
          <a:xfrm xmlns:a="http://schemas.openxmlformats.org/drawingml/2006/main">
            <a:off x="533160" y="1701360"/>
            <a:ext cx="7772400" cy="408924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91800" tIns="45720" rIns="91800" bIns="45720" anchor="t">
            <a:normAutofit fontScale="62500" lnSpcReduction="19999"/>
          </a:bodyPr>
          <a:lstStyle xmlns:a="http://schemas.openxmlformats.org/drawingml/2006/main">
            <a:lvl1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1pPr>
            <a:lvl2pPr marL="343080"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2pPr>
            <a:lvl3pPr marL="343080"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3pPr>
            <a:lvl4pPr marL="343080"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4pPr>
            <a:lvl5pPr marL="343080"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5pPr>
            <a:lvl6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6pPr>
            <a:lvl7pPr marL="343080"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4800" b="0" u="none">
                <a:solidFill>
                  <a:srgbClr val="FFFF00"/>
                </a:solidFill>
                <a:latin typeface="Times New Roman"/>
                <a:ea typeface="Times New Roman"/>
                <a:cs typeface="Times New Roman"/>
              </a:defRPr>
            </a:lvl7pPr>
          </a:lstStyle>
          <a:p xmlns:a="http://schemas.openxmlformats.org/drawingml/2006/main">
            <a:pPr marL="343080" indent="-343080" algn="l">
              <a:spcBef>
                <a:spcPts val="1199"/>
              </a:spcBef>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Click to edit the outline text format</a:t>
            </a:r>
            <a:endParaRPr sz="4800" b="0" u="none">
              <a:solidFill>
                <a:srgbClr val="FFFF00"/>
              </a:solidFill>
              <a:latin typeface="Times New Roman"/>
              <a:ea typeface="Times New Roman"/>
              <a:cs typeface="Times New Roman"/>
            </a:endParaRPr>
          </a:p>
          <a:p xmlns:a="http://schemas.openxmlformats.org/drawingml/2006/main">
            <a:pPr marL="343080" lvl="1" indent="-343080" algn="l">
              <a:spcBef>
                <a:spcPts val="1199"/>
              </a:spcBef>
              <a:buClr>
                <a:srgbClr val="FFFF00"/>
              </a:buClr>
              <a:buSzPct val="7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Second Outline Level</a:t>
            </a:r>
            <a:endParaRPr sz="4800" b="0" u="none">
              <a:solidFill>
                <a:srgbClr val="FFFF00"/>
              </a:solidFill>
              <a:latin typeface="Times New Roman"/>
              <a:ea typeface="Times New Roman"/>
              <a:cs typeface="Times New Roman"/>
            </a:endParaRPr>
          </a:p>
          <a:p xmlns:a="http://schemas.openxmlformats.org/drawingml/2006/main">
            <a:pPr marL="343080" lvl="2" indent="-343080" algn="l">
              <a:spcBef>
                <a:spcPts val="1199"/>
              </a:spcBef>
              <a:buClr>
                <a:srgbClr val="FFFFFF"/>
              </a:buClr>
              <a:buFont typeface="Times New Roman"/>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Third Outline Level</a:t>
            </a:r>
            <a:endParaRPr sz="4800" b="0" u="none">
              <a:solidFill>
                <a:srgbClr val="FFFF00"/>
              </a:solidFill>
              <a:latin typeface="Times New Roman"/>
              <a:ea typeface="Times New Roman"/>
              <a:cs typeface="Times New Roman"/>
            </a:endParaRPr>
          </a:p>
          <a:p xmlns:a="http://schemas.openxmlformats.org/drawingml/2006/main">
            <a:pPr marL="343080" lvl="3" indent="-343080" algn="l">
              <a:spcBef>
                <a:spcPts val="1199"/>
              </a:spcBef>
              <a:buClr>
                <a:srgbClr val="9999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Fourth Outline Level</a:t>
            </a:r>
            <a:endParaRPr sz="4800" b="0" u="none">
              <a:solidFill>
                <a:srgbClr val="FFFF00"/>
              </a:solidFill>
              <a:latin typeface="Times New Roman"/>
              <a:ea typeface="Times New Roman"/>
              <a:cs typeface="Times New Roman"/>
            </a:endParaRPr>
          </a:p>
          <a:p xmlns:a="http://schemas.openxmlformats.org/drawingml/2006/main">
            <a:pPr marL="343080" lvl="4" indent="-343080" algn="l">
              <a:spcBef>
                <a:spcPts val="1199"/>
              </a:spcBef>
              <a:buClr>
                <a:srgbClr val="FFFF00"/>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Fifth Outline Level</a:t>
            </a:r>
            <a:endParaRPr sz="4800" b="0" u="none">
              <a:solidFill>
                <a:srgbClr val="FFFF00"/>
              </a:solidFill>
              <a:latin typeface="Times New Roman"/>
              <a:ea typeface="Times New Roman"/>
              <a:cs typeface="Times New Roman"/>
            </a:endParaRPr>
          </a:p>
          <a:p xmlns:a="http://schemas.openxmlformats.org/drawingml/2006/main">
            <a:pPr marL="343080" lvl="5"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Sixth Outline Level</a:t>
            </a:r>
            <a:endParaRPr sz="4800" b="0" u="none">
              <a:solidFill>
                <a:srgbClr val="FFFF00"/>
              </a:solidFill>
              <a:latin typeface="Times New Roman"/>
              <a:ea typeface="Times New Roman"/>
              <a:cs typeface="Times New Roman"/>
            </a:endParaRPr>
          </a:p>
          <a:p xmlns:a="http://schemas.openxmlformats.org/drawingml/2006/main">
            <a:pPr marL="343080" lvl="6" indent="-343080" algn="l">
              <a:spcBef>
                <a:spcPts val="1199"/>
              </a:spcBef>
              <a:buClr>
                <a:srgbClr val="FFFFFF"/>
              </a:buClr>
              <a:buSzPct val="65000"/>
              <a:buFont typeface="Monotype Sorts"/>
              <a:buChar char=""/>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4800" b="0" u="none">
                <a:solidFill>
                  <a:srgbClr val="FFFF00"/>
                </a:solidFill>
                <a:latin typeface="Times New Roman"/>
                <a:ea typeface="Times New Roman"/>
                <a:cs typeface="Times New Roman"/>
              </a:rPr>
              <a:t>Seventh Outline Level</a:t>
            </a:r>
            <a:endParaRPr sz="4800" b="0" u="none">
              <a:solidFill>
                <a:srgbClr val="FFFF00"/>
              </a:solidFill>
              <a:latin typeface="Times New Roman"/>
              <a:ea typeface="Times New Roman"/>
              <a:cs typeface="Times New Roman"/>
            </a:endParaRPr>
          </a:p>
        </p:txBody>
      </p:sp>
      <p:sp>
        <p:nvSpPr>
          <p:cNvPr id="7" name="PlaceHolder 3">
            <a:extLst xmlns:a="http://schemas.openxmlformats.org/drawingml/2006/main">
              <a:ext uri="{FF2B5EF4-FFF2-40B4-BE49-F238E27FC236}">
                <a16:creationId xmlns:a16="http://schemas.microsoft.com/office/drawing/2014/main" id="{5D8EB658-0FC8-4DC8-BA0F-A31C200ECD45}"/>
              </a:ext>
            </a:extLst>
          </p:cNvPr>
          <p:cNvSpPr>
            <a:spLocks xmlns:a="http://schemas.openxmlformats.org/drawingml/2006/main" noGrp="1"/>
          </p:cNvSpPr>
          <p:nvPr>
            <p:ph type="dt" idx="1"/>
          </p:nvPr>
        </p:nvSpPr>
        <p:spPr>
          <a:xfrm xmlns:a="http://schemas.openxmlformats.org/drawingml/2006/main">
            <a:off x="685440" y="6324480"/>
            <a:ext cx="190476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l">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&lt;date/time&gt;</a:t>
            </a:r>
            <a:endParaRPr sz="1400" b="0" u="none">
              <a:solidFill>
                <a:srgbClr val="000000"/>
              </a:solidFill>
              <a:latin typeface="Times New Roman"/>
              <a:ea typeface="Times New Roman"/>
              <a:cs typeface="Times New Roman"/>
            </a:endParaRPr>
          </a:p>
        </p:txBody>
      </p:sp>
      <p:sp>
        <p:nvSpPr>
          <p:cNvPr id="8" name="PlaceHolder 4">
            <a:extLst xmlns:a="http://schemas.openxmlformats.org/drawingml/2006/main">
              <a:ext uri="{FF2B5EF4-FFF2-40B4-BE49-F238E27FC236}">
                <a16:creationId xmlns:a16="http://schemas.microsoft.com/office/drawing/2014/main" id="{D24E8DE9-0089-4FEC-82A2-BA46DE427DCC}"/>
              </a:ext>
            </a:extLst>
          </p:cNvPr>
          <p:cNvSpPr>
            <a:spLocks xmlns:a="http://schemas.openxmlformats.org/drawingml/2006/main" noGrp="1"/>
          </p:cNvSpPr>
          <p:nvPr>
            <p:ph type="ftr" idx="2"/>
          </p:nvPr>
        </p:nvSpPr>
        <p:spPr>
          <a:xfrm xmlns:a="http://schemas.openxmlformats.org/drawingml/2006/main">
            <a:off x="3123720" y="6324480"/>
            <a:ext cx="289548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ct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r>
              <a:rPr sz="1400" b="0" u="none">
                <a:solidFill>
                  <a:srgbClr val="9999FF"/>
                </a:solidFill>
                <a:latin typeface="Times New Roman"/>
                <a:ea typeface="Times New Roman"/>
                <a:cs typeface="Times New Roman"/>
              </a:rPr>
              <a:t>&lt;footer&gt;</a:t>
            </a:r>
            <a:endParaRPr sz="1400" b="0" u="none">
              <a:solidFill>
                <a:srgbClr val="000000"/>
              </a:solidFill>
              <a:latin typeface="Times New Roman"/>
              <a:ea typeface="Times New Roman"/>
              <a:cs typeface="Times New Roman"/>
            </a:endParaRPr>
          </a:p>
        </p:txBody>
      </p:sp>
      <p:sp>
        <p:nvSpPr>
          <p:cNvPr id="9" name="PlaceHolder 5">
            <a:extLst xmlns:a="http://schemas.openxmlformats.org/drawingml/2006/main">
              <a:ext uri="{FF2B5EF4-FFF2-40B4-BE49-F238E27FC236}">
                <a16:creationId xmlns:a16="http://schemas.microsoft.com/office/drawing/2014/main" id="{9B6F04CF-B790-4CB2-80D7-82130F11D760}"/>
              </a:ext>
            </a:extLst>
          </p:cNvPr>
          <p:cNvSpPr>
            <a:spLocks xmlns:a="http://schemas.openxmlformats.org/drawingml/2006/main" noGrp="1"/>
          </p:cNvSpPr>
          <p:nvPr>
            <p:ph type="sldNum" idx="3"/>
          </p:nvPr>
        </p:nvSpPr>
        <p:spPr>
          <a:xfrm xmlns:a="http://schemas.openxmlformats.org/drawingml/2006/main">
            <a:off x="6553080" y="6324480"/>
            <a:ext cx="1905120" cy="457200"/>
          </a:xfrm>
          <a:prstGeom xmlns:a="http://schemas.openxmlformats.org/drawingml/2006/main" prst="rect">
            <a:avLst/>
          </a:prstGeom>
          <a:noFill xmlns:a="http://schemas.openxmlformats.org/drawingml/2006/main"/>
          <a:ln xmlns:a="http://schemas.openxmlformats.org/drawingml/2006/main" w="38160">
            <a:noFill/>
          </a:ln>
        </p:spPr>
        <p:txBody>
          <a:bodyPr xmlns:a="http://schemas.openxmlformats.org/drawingml/2006/main" lIns="91800" tIns="45720" rIns="91800" bIns="45720" anchor="ctr">
            <a:noAutofit/>
          </a:bodyPr>
          <a:lstStyle xmlns:a="http://schemas.openxmlformats.org/drawingml/2006/main">
            <a:lvl1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defRPr sz="1400" b="0" u="none">
                <a:solidFill>
                  <a:srgbClr val="9999FF"/>
                </a:solidFill>
                <a:latin typeface="Times New Roman"/>
                <a:ea typeface="Times New Roman"/>
                <a:cs typeface="Times New Roman"/>
              </a:defRPr>
            </a:lvl1pPr>
          </a:lstStyle>
          <a:p xmlns:a="http://schemas.openxmlformats.org/drawingml/2006/main">
            <a:pPr indent="0" algn="r">
              <a:buNone/>
              <a:tabLst>
                <a:tab pos="0" algn="l"/>
                <a:tab pos="914400" algn="l"/>
                <a:tab pos="1828800" algn="l"/>
                <a:tab pos="2743200" algn="l"/>
                <a:tab pos="3657600" algn="l"/>
                <a:tab pos="4572000" algn="l"/>
                <a:tab pos="5486400" algn="l"/>
                <a:tab pos="6400800" algn="l"/>
                <a:tab pos="7315200" algn="l"/>
                <a:tab pos="8229600" algn="l"/>
                <a:tab pos="9144000" algn="l"/>
                <a:tab pos="10058400" algn="l"/>
              </a:tabLst>
            </a:pPr>
            <a:fld id="{AA80E352-D04A-473A-82F5-560D8BA13BE5}" type="slidenum">
              <a:rPr sz="1400" b="0" u="none">
                <a:solidFill>
                  <a:srgbClr val="9999FF"/>
                </a:solidFill>
                <a:latin typeface="Times New Roman"/>
                <a:ea typeface="Times New Roman"/>
                <a:cs typeface="Times New Roman"/>
              </a:rPr>
              <a:t>&lt;number&gt;</a:t>
            </a:fld>
            <a:endParaRPr sz="1400" b="0" u="none">
              <a:solidFill>
                <a:srgbClr val="000000"/>
              </a:solidFill>
              <a:latin typeface="Times New Roman"/>
              <a:ea typeface="Times New Roman"/>
              <a:cs typeface="Times New Roman"/>
            </a:endParaRPr>
          </a:p>
        </p:txBody>
      </p:sp>
      <p:pic>
        <p:nvPicPr>
          <p:cNvPr id="18" name=""/>
          <p:cNvPicPr>
            <a:picLocks xmlns:a="http://schemas.openxmlformats.org/drawingml/2006/main" noChangeAspect="1"/>
          </p:cNvPicPr>
          <p:nvPr/>
        </p:nvPicPr>
        <p:blipFill>
          <a:blip xmlns:r="http://schemas.openxmlformats.org/officeDocument/2006/relationships" xmlns:a="http://schemas.openxmlformats.org/drawingml/2006/main" r:embed="R2ace676e16ab4b5d"/>
          <a:stretch xmlns:a="http://schemas.openxmlformats.org/drawingml/2006/main"/>
        </p:blipFill>
        <p:spPr>
          <a:xfrm xmlns:a="http://schemas.openxmlformats.org/drawingml/2006/main">
            <a:off x="8675640" y="6237000"/>
            <a:ext cx="468360" cy="621000"/>
          </a:xfrm>
          <a:prstGeom xmlns:a="http://schemas.openxmlformats.org/drawingml/2006/main" prst="rect">
            <a:avLst/>
          </a:prstGeom>
          <a:ln xmlns:a="http://schemas.openxmlformats.org/drawingml/2006/main" w="38160">
            <a:noFill/>
          </a:ln>
        </p:spPr>
      </p:pic>
    </p:spTree>
  </p:cSld>
</p:sldLayout>
</file>

<file path=ppt/slideLayouts/slideLayout2.xml><?xml version="1.0" encoding="utf-8"?>
<p:sldLayout xmlns:p="http://schemas.openxmlformats.org/presentationml/2006/main" type="blank">
  <p:cSld name="Scripture 16:9">
    <p:bg>
      <p:bgPr>
        <a:solidFill xmlns:a="http://schemas.openxmlformats.org/drawingml/2006/main">
          <a:srgbClr val="000000"/>
        </a:solidFill>
      </p:bgPr>
    </p:bg>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4115f1b4ba3d4c4b" /><Relationship Type="http://schemas.openxmlformats.org/officeDocument/2006/relationships/slideLayout" Target="/ppt/slideLayouts/slideLayout1.xml" Id="R57c8bf60330c4525" /><Relationship Type="http://schemas.openxmlformats.org/officeDocument/2006/relationships/slideLayout" Target="/ppt/slideLayouts/slideLayout2.xml" Id="R0d3dd9dc3a0945af"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57c8bf60330c4525"/>
    <p:sldLayoutId xmlns:r="http://schemas.openxmlformats.org/officeDocument/2006/relationships" id="2147483650" r:id="R0d3dd9dc3a0945af"/>
  </p:sldLayoutIdLst>
</p:sldMaster>
</file>

<file path=ppt/slideMasters/theme/theme2.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2.xml" Id="Rc8ca03befbd74c9b" /><Relationship Type="http://schemas.openxmlformats.org/officeDocument/2006/relationships/notesSlide" Target="/ppt/notesSlides/notesSlide1.xml" Id="R8372c6dd5ecc4b2d" /></Relationships>
</file>

<file path=ppt/slides/_rels/slide2.xml.rels>&#65279;<?xml version="1.0" encoding="utf-8"?><Relationships xmlns="http://schemas.openxmlformats.org/package/2006/relationships"><Relationship Type="http://schemas.openxmlformats.org/officeDocument/2006/relationships/slideLayout" Target="/ppt/slideLayouts/slideLayout2.xml" Id="R83b20b76ea6e4fc7" /><Relationship Type="http://schemas.openxmlformats.org/officeDocument/2006/relationships/notesSlide" Target="/ppt/notesSlides/notesSlide2.xml" Id="Rb39b657a93c34001" /></Relationships>
</file>

<file path=ppt/slides/_rels/slide3.xml.rels>&#65279;<?xml version="1.0" encoding="utf-8"?><Relationships xmlns="http://schemas.openxmlformats.org/package/2006/relationships"><Relationship Type="http://schemas.openxmlformats.org/officeDocument/2006/relationships/slideLayout" Target="/ppt/slideLayouts/slideLayout2.xml" Id="R26190027980242c3" /><Relationship Type="http://schemas.openxmlformats.org/officeDocument/2006/relationships/notesSlide" Target="/ppt/notesSlides/notesSlide3.xml" Id="R0460f56ac02340fc" /></Relationships>
</file>

<file path=ppt/slides/_rels/slide4.xml.rels>&#65279;<?xml version="1.0" encoding="utf-8"?><Relationships xmlns="http://schemas.openxmlformats.org/package/2006/relationships"><Relationship Type="http://schemas.openxmlformats.org/officeDocument/2006/relationships/slideLayout" Target="/ppt/slideLayouts/slideLayout2.xml" Id="R5f5a64e95c5d4fd1" /><Relationship Type="http://schemas.openxmlformats.org/officeDocument/2006/relationships/notesSlide" Target="/ppt/notesSlides/notesSlide4.xml" Id="R23a2ee43b98b4d28" /></Relationships>
</file>

<file path=ppt/slides/_rels/slide5.xml.rels>&#65279;<?xml version="1.0" encoding="utf-8"?><Relationships xmlns="http://schemas.openxmlformats.org/package/2006/relationships"><Relationship Type="http://schemas.openxmlformats.org/officeDocument/2006/relationships/slideLayout" Target="/ppt/slideLayouts/slideLayout2.xml" Id="Ra386184a3ac04b71" /><Relationship Type="http://schemas.openxmlformats.org/officeDocument/2006/relationships/notesSlide" Target="/ppt/notesSlides/notesSlide5.xml" Id="R2d011681f6d5425f" /></Relationships>
</file>

<file path=ppt/slides/_rels/slide6.xml.rels>&#65279;<?xml version="1.0" encoding="utf-8"?><Relationships xmlns="http://schemas.openxmlformats.org/package/2006/relationships"><Relationship Type="http://schemas.openxmlformats.org/officeDocument/2006/relationships/slideLayout" Target="/ppt/slideLayouts/slideLayout2.xml" Id="Rd85437abc26d4a6c" /><Relationship Type="http://schemas.openxmlformats.org/officeDocument/2006/relationships/notesSlide" Target="/ppt/notesSlides/notesSlide6.xml" Id="Rd5ffc5b39e6e452e" /></Relationships>
</file>

<file path=ppt/slides/_rels/slide7.xml.rels>&#65279;<?xml version="1.0" encoding="utf-8"?><Relationships xmlns="http://schemas.openxmlformats.org/package/2006/relationships"><Relationship Type="http://schemas.openxmlformats.org/officeDocument/2006/relationships/slideLayout" Target="/ppt/slideLayouts/slideLayout2.xml" Id="Re8cb8e6bc3e8408d" /><Relationship Type="http://schemas.openxmlformats.org/officeDocument/2006/relationships/notesSlide" Target="/ppt/notesSlides/notesSlide7.xml" Id="R6fba63502eb94e3e" /></Relationships>
</file>

<file path=ppt/slides/_rels/slide8.xml.rels>&#65279;<?xml version="1.0" encoding="utf-8"?><Relationships xmlns="http://schemas.openxmlformats.org/package/2006/relationships"><Relationship Type="http://schemas.openxmlformats.org/officeDocument/2006/relationships/slideLayout" Target="/ppt/slideLayouts/slideLayout2.xml" Id="Rfd9991eefc994050" /><Relationship Type="http://schemas.openxmlformats.org/officeDocument/2006/relationships/notesSlide" Target="/ppt/notesSlides/notesSlide8.xml" Id="R6e4ad309ad8d43f8" /></Relationships>
</file>

<file path=ppt/slides/_rels/slide9.xml.rels>&#65279;<?xml version="1.0" encoding="utf-8"?><Relationships xmlns="http://schemas.openxmlformats.org/package/2006/relationships"><Relationship Type="http://schemas.openxmlformats.org/officeDocument/2006/relationships/slideLayout" Target="/ppt/slideLayouts/slideLayout2.xml" Id="Rbef01f0de6814dde" /><Relationship Type="http://schemas.openxmlformats.org/officeDocument/2006/relationships/notesSlide" Target="/ppt/notesSlides/notesSlide9.xml" Id="R863f60858c3541d3" /></Relationships>
</file>

<file path=ppt/slides/_rels/slide10.xml.rels>&#65279;<?xml version="1.0" encoding="utf-8"?><Relationships xmlns="http://schemas.openxmlformats.org/package/2006/relationships"><Relationship Type="http://schemas.openxmlformats.org/officeDocument/2006/relationships/slideLayout" Target="/ppt/slideLayouts/slideLayout2.xml" Id="R067419910efd4f27" /><Relationship Type="http://schemas.openxmlformats.org/officeDocument/2006/relationships/notesSlide" Target="/ppt/notesSlides/notesSlide10.xml" Id="R14e1aa5b9346419e" /></Relationships>
</file>

<file path=ppt/slides/_rels/slide11.xml.rels>&#65279;<?xml version="1.0" encoding="utf-8"?><Relationships xmlns="http://schemas.openxmlformats.org/package/2006/relationships"><Relationship Type="http://schemas.openxmlformats.org/officeDocument/2006/relationships/slideLayout" Target="/ppt/slideLayouts/slideLayout2.xml" Id="Re37bb473e76b40b7" /><Relationship Type="http://schemas.openxmlformats.org/officeDocument/2006/relationships/notesSlide" Target="/ppt/notesSlides/notesSlide11.xml" Id="Race122f02a09421e" /></Relationships>
</file>

<file path=ppt/slides/_rels/slide12.xml.rels>&#65279;<?xml version="1.0" encoding="utf-8"?><Relationships xmlns="http://schemas.openxmlformats.org/package/2006/relationships"><Relationship Type="http://schemas.openxmlformats.org/officeDocument/2006/relationships/slideLayout" Target="/ppt/slideLayouts/slideLayout2.xml" Id="R68f60a6d8b214e83" /><Relationship Type="http://schemas.openxmlformats.org/officeDocument/2006/relationships/notesSlide" Target="/ppt/notesSlides/notesSlide12.xml" Id="R8f18f55e65634c96" /></Relationships>
</file>

<file path=ppt/slides/_rels/slide13.xml.rels>&#65279;<?xml version="1.0" encoding="utf-8"?><Relationships xmlns="http://schemas.openxmlformats.org/package/2006/relationships"><Relationship Type="http://schemas.openxmlformats.org/officeDocument/2006/relationships/slideLayout" Target="/ppt/slideLayouts/slideLayout2.xml" Id="Reba7d57a0eb6498d" /><Relationship Type="http://schemas.openxmlformats.org/officeDocument/2006/relationships/notesSlide" Target="/ppt/notesSlides/notesSlide13.xml" Id="Reae78cd99c374267" /></Relationships>
</file>

<file path=ppt/slides/_rels/slide14.xml.rels>&#65279;<?xml version="1.0" encoding="utf-8"?><Relationships xmlns="http://schemas.openxmlformats.org/package/2006/relationships"><Relationship Type="http://schemas.openxmlformats.org/officeDocument/2006/relationships/slideLayout" Target="/ppt/slideLayouts/slideLayout2.xml" Id="Rab2c1dcd21f44447" /><Relationship Type="http://schemas.openxmlformats.org/officeDocument/2006/relationships/notesSlide" Target="/ppt/notesSlides/notesSlide14.xml" Id="R034dbd031aeb40c0" /></Relationships>
</file>

<file path=ppt/slides/_rels/slide15.xml.rels>&#65279;<?xml version="1.0" encoding="utf-8"?><Relationships xmlns="http://schemas.openxmlformats.org/package/2006/relationships"><Relationship Type="http://schemas.openxmlformats.org/officeDocument/2006/relationships/slideLayout" Target="/ppt/slideLayouts/slideLayout2.xml" Id="Rae719df1e5b74dd4" /><Relationship Type="http://schemas.openxmlformats.org/officeDocument/2006/relationships/notesSlide" Target="/ppt/notesSlides/notesSlide15.xml" Id="R07ae1aff18864704" /></Relationships>
</file>

<file path=ppt/slides/_rels/slide16.xml.rels>&#65279;<?xml version="1.0" encoding="utf-8"?><Relationships xmlns="http://schemas.openxmlformats.org/package/2006/relationships"><Relationship Type="http://schemas.openxmlformats.org/officeDocument/2006/relationships/slideLayout" Target="/ppt/slideLayouts/slideLayout2.xml" Id="Ra0c09224d1ab49d4" /><Relationship Type="http://schemas.openxmlformats.org/officeDocument/2006/relationships/notesSlide" Target="/ppt/notesSlides/notesSlide16.xml" Id="R3b8424578fbe41ae" /></Relationships>
</file>

<file path=ppt/slides/_rels/slide17.xml.rels>&#65279;<?xml version="1.0" encoding="utf-8"?><Relationships xmlns="http://schemas.openxmlformats.org/package/2006/relationships"><Relationship Type="http://schemas.openxmlformats.org/officeDocument/2006/relationships/slideLayout" Target="/ppt/slideLayouts/slideLayout2.xml" Id="R68dee7b9764f4bf9" /><Relationship Type="http://schemas.openxmlformats.org/officeDocument/2006/relationships/notesSlide" Target="/ppt/notesSlides/notesSlide17.xml" Id="R0822e424f41a4393" /></Relationships>
</file>

<file path=ppt/slides/_rels/slide18.xml.rels>&#65279;<?xml version="1.0" encoding="utf-8"?><Relationships xmlns="http://schemas.openxmlformats.org/package/2006/relationships"><Relationship Type="http://schemas.openxmlformats.org/officeDocument/2006/relationships/slideLayout" Target="/ppt/slideLayouts/slideLayout2.xml" Id="R35b1f335d47d4640" /><Relationship Type="http://schemas.openxmlformats.org/officeDocument/2006/relationships/notesSlide" Target="/ppt/notesSlides/notesSlide18.xml" Id="R6bd7be90fa324abe" /></Relationships>
</file>

<file path=ppt/slides/_rels/slide19.xml.rels>&#65279;<?xml version="1.0" encoding="utf-8"?><Relationships xmlns="http://schemas.openxmlformats.org/package/2006/relationships"><Relationship Type="http://schemas.openxmlformats.org/officeDocument/2006/relationships/slideLayout" Target="/ppt/slideLayouts/slideLayout2.xml" Id="Re39f66a472b640a6" /><Relationship Type="http://schemas.openxmlformats.org/officeDocument/2006/relationships/notesSlide" Target="/ppt/notesSlides/notesSlide19.xml" Id="Rf10f9b530dd447ed" /></Relationships>
</file>

<file path=ppt/slides/_rels/slide20.xml.rels>&#65279;<?xml version="1.0" encoding="utf-8"?><Relationships xmlns="http://schemas.openxmlformats.org/package/2006/relationships"><Relationship Type="http://schemas.openxmlformats.org/officeDocument/2006/relationships/slideLayout" Target="/ppt/slideLayouts/slideLayout2.xml" Id="R507279fdd5754e02" /><Relationship Type="http://schemas.openxmlformats.org/officeDocument/2006/relationships/notesSlide" Target="/ppt/notesSlides/notesSlide20.xml" Id="R07d7ad04df2e4411" /></Relationships>
</file>

<file path=ppt/slides/_rels/slide21.xml.rels>&#65279;<?xml version="1.0" encoding="utf-8"?><Relationships xmlns="http://schemas.openxmlformats.org/package/2006/relationships"><Relationship Type="http://schemas.openxmlformats.org/officeDocument/2006/relationships/slideLayout" Target="/ppt/slideLayouts/slideLayout2.xml" Id="R70a4c7827919432f" /><Relationship Type="http://schemas.openxmlformats.org/officeDocument/2006/relationships/notesSlide" Target="/ppt/notesSlides/notesSlide21.xml" Id="Ra3449d87273d4e51" /></Relationships>
</file>

<file path=ppt/slides/_rels/slide22.xml.rels>&#65279;<?xml version="1.0" encoding="utf-8"?><Relationships xmlns="http://schemas.openxmlformats.org/package/2006/relationships"><Relationship Type="http://schemas.openxmlformats.org/officeDocument/2006/relationships/slideLayout" Target="/ppt/slideLayouts/slideLayout2.xml" Id="R21fd7580870a4a5f" /><Relationship Type="http://schemas.openxmlformats.org/officeDocument/2006/relationships/notesSlide" Target="/ppt/notesSlides/notesSlide22.xml" Id="Rb4de7584bd344dd8" /></Relationships>
</file>

<file path=ppt/slides/_rels/slide23.xml.rels>&#65279;<?xml version="1.0" encoding="utf-8"?><Relationships xmlns="http://schemas.openxmlformats.org/package/2006/relationships"><Relationship Type="http://schemas.openxmlformats.org/officeDocument/2006/relationships/slideLayout" Target="/ppt/slideLayouts/slideLayout2.xml" Id="R6dbb2e8c1cd74fac" /><Relationship Type="http://schemas.openxmlformats.org/officeDocument/2006/relationships/notesSlide" Target="/ppt/notesSlides/notesSlide23.xml" Id="R4731167c39644080" /></Relationships>
</file>

<file path=ppt/slides/_rels/slide24.xml.rels>&#65279;<?xml version="1.0" encoding="utf-8"?><Relationships xmlns="http://schemas.openxmlformats.org/package/2006/relationships"><Relationship Type="http://schemas.openxmlformats.org/officeDocument/2006/relationships/slideLayout" Target="/ppt/slideLayouts/slideLayout2.xml" Id="Rcfe2faac11e14fa4" /><Relationship Type="http://schemas.openxmlformats.org/officeDocument/2006/relationships/notesSlide" Target="/ppt/notesSlides/notesSlide24.xml" Id="R6c24ba05d9e54c70" /></Relationships>
</file>

<file path=ppt/slides/_rels/slide25.xml.rels>&#65279;<?xml version="1.0" encoding="utf-8"?><Relationships xmlns="http://schemas.openxmlformats.org/package/2006/relationships"><Relationship Type="http://schemas.openxmlformats.org/officeDocument/2006/relationships/slideLayout" Target="/ppt/slideLayouts/slideLayout2.xml" Id="R2b91f42a63084750" /><Relationship Type="http://schemas.openxmlformats.org/officeDocument/2006/relationships/notesSlide" Target="/ppt/notesSlides/notesSlide25.xml" Id="Re08da2df4ed44cb1" /></Relationships>
</file>

<file path=ppt/slides/_rels/slide26.xml.rels>&#65279;<?xml version="1.0" encoding="utf-8"?><Relationships xmlns="http://schemas.openxmlformats.org/package/2006/relationships"><Relationship Type="http://schemas.openxmlformats.org/officeDocument/2006/relationships/slideLayout" Target="/ppt/slideLayouts/slideLayout2.xml" Id="R4d23607f0d01424e" /><Relationship Type="http://schemas.openxmlformats.org/officeDocument/2006/relationships/notesSlide" Target="/ppt/notesSlides/notesSlide26.xml" Id="Re0855b82d9ec488e" /></Relationships>
</file>

<file path=ppt/slides/_rels/slide27.xml.rels>&#65279;<?xml version="1.0" encoding="utf-8"?><Relationships xmlns="http://schemas.openxmlformats.org/package/2006/relationships"><Relationship Type="http://schemas.openxmlformats.org/officeDocument/2006/relationships/slideLayout" Target="/ppt/slideLayouts/slideLayout2.xml" Id="R074f7c1d1d3c4e88" /><Relationship Type="http://schemas.openxmlformats.org/officeDocument/2006/relationships/notesSlide" Target="/ppt/notesSlides/notesSlide27.xml" Id="Rb3e0b85f4eba4b21" /></Relationships>
</file>

<file path=ppt/slides/_rels/slide28.xml.rels>&#65279;<?xml version="1.0" encoding="utf-8"?><Relationships xmlns="http://schemas.openxmlformats.org/package/2006/relationships"><Relationship Type="http://schemas.openxmlformats.org/officeDocument/2006/relationships/slideLayout" Target="/ppt/slideLayouts/slideLayout2.xml" Id="R40931da40a584620" /><Relationship Type="http://schemas.openxmlformats.org/officeDocument/2006/relationships/notesSlide" Target="/ppt/notesSlides/notesSlide28.xml" Id="R18674e995f144492" /></Relationships>
</file>

<file path=ppt/slides/_rels/slide29.xml.rels>&#65279;<?xml version="1.0" encoding="utf-8"?><Relationships xmlns="http://schemas.openxmlformats.org/package/2006/relationships"><Relationship Type="http://schemas.openxmlformats.org/officeDocument/2006/relationships/slideLayout" Target="/ppt/slideLayouts/slideLayout2.xml" Id="R1007dfc403254db9" /><Relationship Type="http://schemas.openxmlformats.org/officeDocument/2006/relationships/notesSlide" Target="/ppt/notesSlides/notesSlide29.xml" Id="R321fc5126aef45fc" /></Relationships>
</file>

<file path=ppt/slides/_rels/slide30.xml.rels>&#65279;<?xml version="1.0" encoding="utf-8"?><Relationships xmlns="http://schemas.openxmlformats.org/package/2006/relationships"><Relationship Type="http://schemas.openxmlformats.org/officeDocument/2006/relationships/slideLayout" Target="/ppt/slideLayouts/slideLayout2.xml" Id="R6f45268fe5a746c3" /><Relationship Type="http://schemas.openxmlformats.org/officeDocument/2006/relationships/notesSlide" Target="/ppt/notesSlides/notesSlide30.xml" Id="R0de2beb4df364429" /></Relationships>
</file>

<file path=ppt/slides/_rels/slide31.xml.rels>&#65279;<?xml version="1.0" encoding="utf-8"?><Relationships xmlns="http://schemas.openxmlformats.org/package/2006/relationships"><Relationship Type="http://schemas.openxmlformats.org/officeDocument/2006/relationships/slideLayout" Target="/ppt/slideLayouts/slideLayout2.xml" Id="R6bef37a4fb234d34" /><Relationship Type="http://schemas.openxmlformats.org/officeDocument/2006/relationships/notesSlide" Target="/ppt/notesSlides/notesSlide31.xml" Id="R9366643d09984b60" /></Relationships>
</file>

<file path=ppt/slides/_rels/slide32.xml.rels>&#65279;<?xml version="1.0" encoding="utf-8"?><Relationships xmlns="http://schemas.openxmlformats.org/package/2006/relationships"><Relationship Type="http://schemas.openxmlformats.org/officeDocument/2006/relationships/slideLayout" Target="/ppt/slideLayouts/slideLayout2.xml" Id="R929e6bd7b9b342d4" /><Relationship Type="http://schemas.openxmlformats.org/officeDocument/2006/relationships/notesSlide" Target="/ppt/notesSlides/notesSlide32.xml" Id="Red47112ccde647f5" /></Relationships>
</file>

<file path=ppt/slides/_rels/slide33.xml.rels>&#65279;<?xml version="1.0" encoding="utf-8"?><Relationships xmlns="http://schemas.openxmlformats.org/package/2006/relationships"><Relationship Type="http://schemas.openxmlformats.org/officeDocument/2006/relationships/slideLayout" Target="/ppt/slideLayouts/slideLayout2.xml" Id="Rbaea424c79074060" /><Relationship Type="http://schemas.openxmlformats.org/officeDocument/2006/relationships/notesSlide" Target="/ppt/notesSlides/notesSlide33.xml" Id="R9e14eaf2b4934808" /></Relationships>
</file>

<file path=ppt/slides/_rels/slide34.xml.rels>&#65279;<?xml version="1.0" encoding="utf-8"?><Relationships xmlns="http://schemas.openxmlformats.org/package/2006/relationships"><Relationship Type="http://schemas.openxmlformats.org/officeDocument/2006/relationships/slideLayout" Target="/ppt/slideLayouts/slideLayout2.xml" Id="R4c1aa9ffc42b49f8" /><Relationship Type="http://schemas.openxmlformats.org/officeDocument/2006/relationships/notesSlide" Target="/ppt/notesSlides/notesSlide34.xml" Id="Rc0c44250fac24953" /></Relationships>
</file>

<file path=ppt/slides/_rels/slide35.xml.rels>&#65279;<?xml version="1.0" encoding="utf-8"?><Relationships xmlns="http://schemas.openxmlformats.org/package/2006/relationships"><Relationship Type="http://schemas.openxmlformats.org/officeDocument/2006/relationships/slideLayout" Target="/ppt/slideLayouts/slideLayout2.xml" Id="R4c857dc687b34b4c" /><Relationship Type="http://schemas.openxmlformats.org/officeDocument/2006/relationships/notesSlide" Target="/ppt/notesSlides/notesSlide35.xml" Id="R58edcfe24f914088" /></Relationships>
</file>

<file path=ppt/slides/_rels/slide36.xml.rels>&#65279;<?xml version="1.0" encoding="utf-8"?><Relationships xmlns="http://schemas.openxmlformats.org/package/2006/relationships"><Relationship Type="http://schemas.openxmlformats.org/officeDocument/2006/relationships/slideLayout" Target="/ppt/slideLayouts/slideLayout2.xml" Id="R2d3e4ed424f546b7" /><Relationship Type="http://schemas.openxmlformats.org/officeDocument/2006/relationships/notesSlide" Target="/ppt/notesSlides/notesSlide36.xml" Id="R69341404f1c44a99" /></Relationships>
</file>

<file path=ppt/slides/_rels/slide37.xml.rels>&#65279;<?xml version="1.0" encoding="utf-8"?><Relationships xmlns="http://schemas.openxmlformats.org/package/2006/relationships"><Relationship Type="http://schemas.openxmlformats.org/officeDocument/2006/relationships/slideLayout" Target="/ppt/slideLayouts/slideLayout2.xml" Id="R8f836408a38f40b5" /><Relationship Type="http://schemas.openxmlformats.org/officeDocument/2006/relationships/notesSlide" Target="/ppt/notesSlides/notesSlide37.xml" Id="R62d8f402a16d46e3" /></Relationships>
</file>

<file path=ppt/slides/_rels/slide38.xml.rels>&#65279;<?xml version="1.0" encoding="utf-8"?><Relationships xmlns="http://schemas.openxmlformats.org/package/2006/relationships"><Relationship Type="http://schemas.openxmlformats.org/officeDocument/2006/relationships/slideLayout" Target="/ppt/slideLayouts/slideLayout2.xml" Id="R7d7ebd9aa336416c" /><Relationship Type="http://schemas.openxmlformats.org/officeDocument/2006/relationships/notesSlide" Target="/ppt/notesSlides/notesSlide38.xml" Id="R287473edb5e84c85" /></Relationships>
</file>

<file path=ppt/slides/_rels/slide39.xml.rels>&#65279;<?xml version="1.0" encoding="utf-8"?><Relationships xmlns="http://schemas.openxmlformats.org/package/2006/relationships"><Relationship Type="http://schemas.openxmlformats.org/officeDocument/2006/relationships/slideLayout" Target="/ppt/slideLayouts/slideLayout2.xml" Id="R187ae69751a64d33" /><Relationship Type="http://schemas.openxmlformats.org/officeDocument/2006/relationships/notesSlide" Target="/ppt/notesSlides/notesSlide39.xml" Id="Rcb1bc5e7cebe4725" /></Relationships>
</file>

<file path=ppt/slides/_rels/slide40.xml.rels>&#65279;<?xml version="1.0" encoding="utf-8"?><Relationships xmlns="http://schemas.openxmlformats.org/package/2006/relationships"><Relationship Type="http://schemas.openxmlformats.org/officeDocument/2006/relationships/slideLayout" Target="/ppt/slideLayouts/slideLayout2.xml" Id="Rddf6e756f42f478d" /><Relationship Type="http://schemas.openxmlformats.org/officeDocument/2006/relationships/notesSlide" Target="/ppt/notesSlides/notesSlide40.xml" Id="Rf38408dbec3245e1" /></Relationships>
</file>

<file path=ppt/slides/_rels/slide41.xml.rels>&#65279;<?xml version="1.0" encoding="utf-8"?><Relationships xmlns="http://schemas.openxmlformats.org/package/2006/relationships"><Relationship Type="http://schemas.openxmlformats.org/officeDocument/2006/relationships/slideLayout" Target="/ppt/slideLayouts/slideLayout2.xml" Id="R626d5abba01d449a" /><Relationship Type="http://schemas.openxmlformats.org/officeDocument/2006/relationships/notesSlide" Target="/ppt/notesSlides/notesSlide41.xml" Id="Rad0dad9ec01643bc" /></Relationships>
</file>

<file path=ppt/slides/_rels/slide42.xml.rels>&#65279;<?xml version="1.0" encoding="utf-8"?><Relationships xmlns="http://schemas.openxmlformats.org/package/2006/relationships"><Relationship Type="http://schemas.openxmlformats.org/officeDocument/2006/relationships/slideLayout" Target="/ppt/slideLayouts/slideLayout2.xml" Id="R2d39d6216dbd4727" /><Relationship Type="http://schemas.openxmlformats.org/officeDocument/2006/relationships/notesSlide" Target="/ppt/notesSlides/notesSlide42.xml" Id="Ree26529ea1344074" /></Relationships>
</file>

<file path=ppt/slides/_rels/slide43.xml.rels>&#65279;<?xml version="1.0" encoding="utf-8"?><Relationships xmlns="http://schemas.openxmlformats.org/package/2006/relationships"><Relationship Type="http://schemas.openxmlformats.org/officeDocument/2006/relationships/slideLayout" Target="/ppt/slideLayouts/slideLayout2.xml" Id="R51fd06b57358447a" /><Relationship Type="http://schemas.openxmlformats.org/officeDocument/2006/relationships/notesSlide" Target="/ppt/notesSlides/notesSlide43.xml" Id="R59a0360ca1b9491d" /></Relationships>
</file>

<file path=ppt/slides/_rels/slide44.xml.rels>&#65279;<?xml version="1.0" encoding="utf-8"?><Relationships xmlns="http://schemas.openxmlformats.org/package/2006/relationships"><Relationship Type="http://schemas.openxmlformats.org/officeDocument/2006/relationships/slideLayout" Target="/ppt/slideLayouts/slideLayout2.xml" Id="Rf35893d848204581" /><Relationship Type="http://schemas.openxmlformats.org/officeDocument/2006/relationships/notesSlide" Target="/ppt/notesSlides/notesSlide44.xml" Id="R18659a8f2ea54208" /></Relationships>
</file>

<file path=ppt/slides/_rels/slide45.xml.rels>&#65279;<?xml version="1.0" encoding="utf-8"?><Relationships xmlns="http://schemas.openxmlformats.org/package/2006/relationships"><Relationship Type="http://schemas.openxmlformats.org/officeDocument/2006/relationships/slideLayout" Target="/ppt/slideLayouts/slideLayout2.xml" Id="R0e22e0f124f142f6" /><Relationship Type="http://schemas.openxmlformats.org/officeDocument/2006/relationships/notesSlide" Target="/ppt/notesSlides/notesSlide45.xml" Id="R45ce51d4ccc34b1a" /></Relationships>
</file>

<file path=ppt/slides/_rels/slide46.xml.rels>&#65279;<?xml version="1.0" encoding="utf-8"?><Relationships xmlns="http://schemas.openxmlformats.org/package/2006/relationships"><Relationship Type="http://schemas.openxmlformats.org/officeDocument/2006/relationships/slideLayout" Target="/ppt/slideLayouts/slideLayout2.xml" Id="Rce1ffd20a5c54be1" /><Relationship Type="http://schemas.openxmlformats.org/officeDocument/2006/relationships/notesSlide" Target="/ppt/notesSlides/notesSlide46.xml" Id="R57ef4a2b2d7a40d7" /></Relationships>
</file>

<file path=ppt/slides/_rels/slide47.xml.rels>&#65279;<?xml version="1.0" encoding="utf-8"?><Relationships xmlns="http://schemas.openxmlformats.org/package/2006/relationships"><Relationship Type="http://schemas.openxmlformats.org/officeDocument/2006/relationships/slideLayout" Target="/ppt/slideLayouts/slideLayout2.xml" Id="R59090d5433ce40eb" /><Relationship Type="http://schemas.openxmlformats.org/officeDocument/2006/relationships/notesSlide" Target="/ppt/notesSlides/notesSlide47.xml" Id="Ra460a56a4ed04efa" /></Relationships>
</file>

<file path=ppt/slides/_rels/slide48.xml.rels>&#65279;<?xml version="1.0" encoding="utf-8"?><Relationships xmlns="http://schemas.openxmlformats.org/package/2006/relationships"><Relationship Type="http://schemas.openxmlformats.org/officeDocument/2006/relationships/slideLayout" Target="/ppt/slideLayouts/slideLayout2.xml" Id="Rdc8816460466460a" /><Relationship Type="http://schemas.openxmlformats.org/officeDocument/2006/relationships/notesSlide" Target="/ppt/notesSlides/notesSlide48.xml" Id="R9545773884d14646" /></Relationships>
</file>

<file path=ppt/slides/_rels/slide49.xml.rels>&#65279;<?xml version="1.0" encoding="utf-8"?><Relationships xmlns="http://schemas.openxmlformats.org/package/2006/relationships"><Relationship Type="http://schemas.openxmlformats.org/officeDocument/2006/relationships/slideLayout" Target="/ppt/slideLayouts/slideLayout2.xml" Id="Rad259a04879a4b13" /><Relationship Type="http://schemas.openxmlformats.org/officeDocument/2006/relationships/notesSlide" Target="/ppt/notesSlides/notesSlide49.xml" Id="R704b5a1e14b04fff" /></Relationships>
</file>

<file path=ppt/slides/_rels/slide50.xml.rels>&#65279;<?xml version="1.0" encoding="utf-8"?><Relationships xmlns="http://schemas.openxmlformats.org/package/2006/relationships"><Relationship Type="http://schemas.openxmlformats.org/officeDocument/2006/relationships/slideLayout" Target="/ppt/slideLayouts/slideLayout2.xml" Id="Red41f64296a34728" /><Relationship Type="http://schemas.openxmlformats.org/officeDocument/2006/relationships/notesSlide" Target="/ppt/notesSlides/notesSlide50.xml" Id="Rf04212e3af51405c" /></Relationships>
</file>

<file path=ppt/slides/_rels/slide51.xml.rels>&#65279;<?xml version="1.0" encoding="utf-8"?><Relationships xmlns="http://schemas.openxmlformats.org/package/2006/relationships"><Relationship Type="http://schemas.openxmlformats.org/officeDocument/2006/relationships/slideLayout" Target="/ppt/slideLayouts/slideLayout2.xml" Id="R01ad1005cffc44ed" /><Relationship Type="http://schemas.openxmlformats.org/officeDocument/2006/relationships/notesSlide" Target="/ppt/notesSlides/notesSlide51.xml" Id="R34f770f06b124797" /></Relationships>
</file>

<file path=ppt/slides/_rels/slide52.xml.rels>&#65279;<?xml version="1.0" encoding="utf-8"?><Relationships xmlns="http://schemas.openxmlformats.org/package/2006/relationships"><Relationship Type="http://schemas.openxmlformats.org/officeDocument/2006/relationships/slideLayout" Target="/ppt/slideLayouts/slideLayout2.xml" Id="Rbcc3d781f3704689" /><Relationship Type="http://schemas.openxmlformats.org/officeDocument/2006/relationships/notesSlide" Target="/ppt/notesSlides/notesSlide52.xml" Id="R15936eb171b94acb" /></Relationships>
</file>

<file path=ppt/slides/_rels/slide53.xml.rels>&#65279;<?xml version="1.0" encoding="utf-8"?><Relationships xmlns="http://schemas.openxmlformats.org/package/2006/relationships"><Relationship Type="http://schemas.openxmlformats.org/officeDocument/2006/relationships/slideLayout" Target="/ppt/slideLayouts/slideLayout2.xml" Id="R647c5ddbc3174c11" /><Relationship Type="http://schemas.openxmlformats.org/officeDocument/2006/relationships/notesSlide" Target="/ppt/notesSlides/notesSlide53.xml" Id="R82346528adee4c11" /></Relationships>
</file>

<file path=ppt/slides/_rels/slide54.xml.rels>&#65279;<?xml version="1.0" encoding="utf-8"?><Relationships xmlns="http://schemas.openxmlformats.org/package/2006/relationships"><Relationship Type="http://schemas.openxmlformats.org/officeDocument/2006/relationships/slideLayout" Target="/ppt/slideLayouts/slideLayout2.xml" Id="R892108fb176c4685" /><Relationship Type="http://schemas.openxmlformats.org/officeDocument/2006/relationships/notesSlide" Target="/ppt/notesSlides/notesSlide54.xml" Id="Rc2c1877233694c6e" /></Relationships>
</file>

<file path=ppt/slides/_rels/slide55.xml.rels>&#65279;<?xml version="1.0" encoding="utf-8"?><Relationships xmlns="http://schemas.openxmlformats.org/package/2006/relationships"><Relationship Type="http://schemas.openxmlformats.org/officeDocument/2006/relationships/slideLayout" Target="/ppt/slideLayouts/slideLayout2.xml" Id="Rda97785684ea496e" /><Relationship Type="http://schemas.openxmlformats.org/officeDocument/2006/relationships/notesSlide" Target="/ppt/notesSlides/notesSlide55.xml" Id="R743addd55fb343fd" /></Relationships>
</file>

<file path=ppt/slides/_rels/slide56.xml.rels>&#65279;<?xml version="1.0" encoding="utf-8"?><Relationships xmlns="http://schemas.openxmlformats.org/package/2006/relationships"><Relationship Type="http://schemas.openxmlformats.org/officeDocument/2006/relationships/slideLayout" Target="/ppt/slideLayouts/slideLayout2.xml" Id="Raa2e617baa3240a4" /><Relationship Type="http://schemas.openxmlformats.org/officeDocument/2006/relationships/notesSlide" Target="/ppt/notesSlides/notesSlide56.xml" Id="Rdf8d1120aaac4c98" /></Relationships>
</file>

<file path=ppt/slides/slide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3" name="">
            <a:extLst xmlns:a="http://schemas.openxmlformats.org/drawingml/2006/main">
              <a:ext uri="{FF2B5EF4-FFF2-40B4-BE49-F238E27FC236}">
                <a16:creationId xmlns:a16="http://schemas.microsoft.com/office/drawing/2014/main" id="{45869DB6-ADD5-47AC-9A4E-33A89AB59BD4}"/>
              </a:ext>
            </a:extLst>
          </p:cNvPr>
          <p:cNvSpPr>
            <a:spLocks xmlns:a="http://schemas.openxmlformats.org/drawingml/2006/main" noGrp="1"/>
          </p:cNvSpPr>
          <p:nvPr/>
        </p:nvSpPr>
        <p:spPr>
          <a:xfrm xmlns:a="http://schemas.openxmlformats.org/drawingml/2006/main">
            <a:off x="762000" y="514350"/>
            <a:ext cx="10668000" cy="1104900"/>
          </a:xfrm>
          <a:prstGeom xmlns:a="http://schemas.openxmlformats.org/drawingml/2006/main" prst="rect">
            <a:avLst/>
          </a:prstGeom>
          <a:noFill xmlns:a="http://schemas.openxmlformats.org/drawingml/2006/main"/>
          <a:ln xmlns:a="http://schemas.openxmlformats.org/drawingml/2006/main" w="0">
            <a:noFill/>
            <a:prstDash val="solid"/>
          </a:ln>
        </p:spPr>
        <p:style>
          <a:lnRef xmlns:a="http://schemas.openxmlformats.org/drawingml/2006/main" idx="0"/>
          <a:fillRef xmlns:a="http://schemas.openxmlformats.org/drawingml/2006/main" idx="0"/>
          <a:effectRef xmlns:a="http://schemas.openxmlformats.org/drawingml/2006/main" idx="0"/>
          <a:fontRef xmlns:a="http://schemas.openxmlformats.org/drawingml/2006/main" idx="minor"/>
        </p:style>
        <p:txBody>
          <a:bodyPr xmlns:a="http://schemas.openxmlformats.org/drawingml/2006/main" lIns="0" tIns="0" rIns="0" bIns="0" anchor="ctr">
            <a:normAutofit fontScale="100000"/>
          </a:bodyPr>
          <a:lstStyle xmlns:a="http://schemas.openxmlformats.org/drawingml/2006/main"/>
          <a:p xmlns:a="http://schemas.openxmlformats.org/drawingml/2006/main">
            <a:pPr algn="ctr">
              <a:buNone/>
            </a:pPr>
            <a:r>
              <a:rPr sz="4200" b="1">
                <a:solidFill>
                  <a:srgbClr val="FFFFFF"/>
                </a:solidFill>
                <a:latin typeface="Microsoft JhengHei"/>
                <a:ea typeface="Microsoft JhengHei"/>
                <a:cs typeface="Microsoft JhengHei"/>
              </a:rPr>
              <a:t>利未記第25章</a:t>
            </a:r>
          </a:p>
          <a:p xmlns:a="http://schemas.openxmlformats.org/drawingml/2006/main">
            <a:pPr algn="ctr">
              <a:buNone/>
            </a:pPr>
            <a:r>
              <a:rPr sz="2000">
                <a:solidFill>
                  <a:srgbClr val="FFFFFF"/>
                </a:solidFill>
                <a:latin typeface="Georgia"/>
                <a:ea typeface="Georgia"/>
                <a:cs typeface="Georgia"/>
              </a:rPr>
              <a:t>Leviticus 25 · KJV</a:t>
            </a:r>
          </a:p>
        </p:txBody>
      </p:sp>
    </p:spTree>
    <p:extLst>
      <p:ext uri="{BB962C8B-B14F-4D97-AF65-F5344CB8AC3E}">
        <p14:creationId xmlns:p14="http://schemas.microsoft.com/office/powerpoint/2010/main" val="576743962"/>
      </p:ext>
    </p:extLst>
  </p:cSld>
</p:sld>
</file>

<file path=ppt/slides/slide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25:1  |  Leviticus 25:1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耶和華在西奈山對摩西說：</a:t>
            </a:r>
          </a:p>
          <a:p xmlns:a="http://schemas.openxmlformats.org/drawingml/2006/main">
            <a:pPr algn="ctr">
              <a:buNone/>
            </a:pPr>
            <a:r>
              <a:rPr sz="2800">
                <a:solidFill>
                  <a:srgbClr val="FFFFFF"/>
                </a:solidFill>
                <a:latin typeface="Georgia"/>
                <a:ea typeface="Georgia"/>
                <a:cs typeface="Georgia"/>
              </a:rPr>
              <a:t>And the LORD spake unto Moses in mount Sinai, saying,</a:t>
            </a:r>
          </a:p>
        </p:txBody>
      </p:sp>
    </p:spTree>
    <p:extLst>
      <p:ext uri="{BB962C8B-B14F-4D97-AF65-F5344CB8AC3E}">
        <p14:creationId xmlns:p14="http://schemas.microsoft.com/office/powerpoint/2010/main" val="179098557"/>
      </p:ext>
    </p:extLst>
  </p:cSld>
</p:sld>
</file>

<file path=ppt/slides/slide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25:2  |  Leviticus 25:2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「你曉諭以色列人說：你們到了我所賜你們那地的時候，地就要向耶和華守安息。</a:t>
            </a:r>
          </a:p>
          <a:p xmlns:a="http://schemas.openxmlformats.org/drawingml/2006/main">
            <a:pPr algn="ctr">
              <a:buNone/>
            </a:pPr>
            <a:r>
              <a:rPr sz="2100">
                <a:solidFill>
                  <a:srgbClr val="FFFFFF"/>
                </a:solidFill>
                <a:latin typeface="Georgia"/>
                <a:ea typeface="Georgia"/>
                <a:cs typeface="Georgia"/>
              </a:rPr>
              <a:t>Speak unto the children of Israel, and say unto them, When ye come into the land which I give you, then shall the land keep a sabbath unto the LORD.</a:t>
            </a:r>
          </a:p>
        </p:txBody>
      </p:sp>
    </p:spTree>
    <p:extLst>
      <p:ext uri="{BB962C8B-B14F-4D97-AF65-F5344CB8AC3E}">
        <p14:creationId xmlns:p14="http://schemas.microsoft.com/office/powerpoint/2010/main" val="179098557"/>
      </p:ext>
    </p:extLst>
  </p:cSld>
</p:sld>
</file>

<file path=ppt/slides/slide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25:3  |  Leviticus 25:3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六年要耕種田地，也要修理葡萄園，收藏地的出產。</a:t>
            </a:r>
          </a:p>
          <a:p xmlns:a="http://schemas.openxmlformats.org/drawingml/2006/main">
            <a:pPr algn="ctr">
              <a:buNone/>
            </a:pPr>
            <a:r>
              <a:rPr sz="2400">
                <a:solidFill>
                  <a:srgbClr val="FFFFFF"/>
                </a:solidFill>
                <a:latin typeface="Georgia"/>
                <a:ea typeface="Georgia"/>
                <a:cs typeface="Georgia"/>
              </a:rPr>
              <a:t>Six years thou shalt sow thy field, and six years thou shalt prune thy vineyard, and gather in the fruit thereof;</a:t>
            </a:r>
          </a:p>
        </p:txBody>
      </p:sp>
    </p:spTree>
    <p:extLst>
      <p:ext uri="{BB962C8B-B14F-4D97-AF65-F5344CB8AC3E}">
        <p14:creationId xmlns:p14="http://schemas.microsoft.com/office/powerpoint/2010/main" val="179098557"/>
      </p:ext>
    </p:extLst>
  </p:cSld>
</p:sld>
</file>

<file path=ppt/slides/slide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25:4  |  Leviticus 25:4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第七年，地要守聖安息，就是向耶和華守的安息，不可耕種田地，也不可修理葡萄園。</a:t>
            </a:r>
          </a:p>
          <a:p xmlns:a="http://schemas.openxmlformats.org/drawingml/2006/main">
            <a:pPr algn="ctr">
              <a:buNone/>
            </a:pPr>
            <a:r>
              <a:rPr sz="2100">
                <a:solidFill>
                  <a:srgbClr val="FFFFFF"/>
                </a:solidFill>
                <a:latin typeface="Georgia"/>
                <a:ea typeface="Georgia"/>
                <a:cs typeface="Georgia"/>
              </a:rPr>
              <a:t>But in the seventh year shall be a sabbath of rest unto the land, a sabbath for the LORD: thou shalt neither sow thy field, nor prune thy vineyard.</a:t>
            </a:r>
          </a:p>
        </p:txBody>
      </p:sp>
    </p:spTree>
    <p:extLst>
      <p:ext uri="{BB962C8B-B14F-4D97-AF65-F5344CB8AC3E}">
        <p14:creationId xmlns:p14="http://schemas.microsoft.com/office/powerpoint/2010/main" val="179098557"/>
      </p:ext>
    </p:extLst>
  </p:cSld>
</p:sld>
</file>

<file path=ppt/slides/slide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25:5  |  Leviticus 25:5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遺落自長的莊稼不可收割；沒有修理的葡萄樹也不可摘取葡萄。這年，地要守聖安息。</a:t>
            </a:r>
          </a:p>
          <a:p xmlns:a="http://schemas.openxmlformats.org/drawingml/2006/main">
            <a:pPr algn="ctr">
              <a:buNone/>
            </a:pPr>
            <a:r>
              <a:rPr sz="2100">
                <a:solidFill>
                  <a:srgbClr val="FFFFFF"/>
                </a:solidFill>
                <a:latin typeface="Georgia"/>
                <a:ea typeface="Georgia"/>
                <a:cs typeface="Georgia"/>
              </a:rPr>
              <a:t>That which groweth of its own accord of thy harvest thou shalt not reap, neither gather the grapes of thy vine undressed: for it is a year of rest unto the land.</a:t>
            </a:r>
          </a:p>
        </p:txBody>
      </p:sp>
    </p:spTree>
    <p:extLst>
      <p:ext uri="{BB962C8B-B14F-4D97-AF65-F5344CB8AC3E}">
        <p14:creationId xmlns:p14="http://schemas.microsoft.com/office/powerpoint/2010/main" val="179098557"/>
      </p:ext>
    </p:extLst>
  </p:cSld>
</p:sld>
</file>

<file path=ppt/slides/slide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25:6  |  Leviticus 25:6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地在安息年所出的，要給你和你的僕人、婢女、雇工人，並寄居的外人當食物。</a:t>
            </a:r>
          </a:p>
          <a:p xmlns:a="http://schemas.openxmlformats.org/drawingml/2006/main">
            <a:pPr algn="ctr">
              <a:buNone/>
            </a:pPr>
            <a:r>
              <a:rPr sz="2100">
                <a:solidFill>
                  <a:srgbClr val="FFFFFF"/>
                </a:solidFill>
                <a:latin typeface="Georgia"/>
                <a:ea typeface="Georgia"/>
                <a:cs typeface="Georgia"/>
              </a:rPr>
              <a:t>And the sabbath of the land shall be meat for you; for thee, and for thy servant, and for thy maid, and for thy hired servant, and for thy stranger that sojourneth with thee,</a:t>
            </a:r>
          </a:p>
        </p:txBody>
      </p:sp>
    </p:spTree>
    <p:extLst>
      <p:ext uri="{BB962C8B-B14F-4D97-AF65-F5344CB8AC3E}">
        <p14:creationId xmlns:p14="http://schemas.microsoft.com/office/powerpoint/2010/main" val="179098557"/>
      </p:ext>
    </p:extLst>
  </p:cSld>
</p:sld>
</file>

<file path=ppt/slides/slide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25:7  |  Leviticus 25:7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這年的土產也要給你的牲畜和你地上的走獸當食物。」</a:t>
            </a:r>
          </a:p>
          <a:p xmlns:a="http://schemas.openxmlformats.org/drawingml/2006/main">
            <a:pPr algn="ctr">
              <a:buNone/>
            </a:pPr>
            <a:r>
              <a:rPr sz="2400">
                <a:solidFill>
                  <a:srgbClr val="FFFFFF"/>
                </a:solidFill>
                <a:latin typeface="Georgia"/>
                <a:ea typeface="Georgia"/>
                <a:cs typeface="Georgia"/>
              </a:rPr>
              <a:t>And for thy cattle, and for the beast that are in thy land, shall all the increase thereof be meat.</a:t>
            </a:r>
          </a:p>
        </p:txBody>
      </p:sp>
    </p:spTree>
    <p:extLst>
      <p:ext uri="{BB962C8B-B14F-4D97-AF65-F5344CB8AC3E}">
        <p14:creationId xmlns:p14="http://schemas.microsoft.com/office/powerpoint/2010/main" val="179098557"/>
      </p:ext>
    </p:extLst>
  </p:cSld>
</p:sld>
</file>

<file path=ppt/slides/slide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25:8  |  Leviticus 25:8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「你要計算七個安息年，就是七七年。這便為你成了七個安息年，共是四十九年。</a:t>
            </a:r>
          </a:p>
          <a:p xmlns:a="http://schemas.openxmlformats.org/drawingml/2006/main">
            <a:pPr algn="ctr">
              <a:buNone/>
            </a:pPr>
            <a:r>
              <a:rPr sz="2100">
                <a:solidFill>
                  <a:srgbClr val="FFFFFF"/>
                </a:solidFill>
                <a:latin typeface="Georgia"/>
                <a:ea typeface="Georgia"/>
                <a:cs typeface="Georgia"/>
              </a:rPr>
              <a:t>And thou shalt number seven sabbaths of years unto thee, seven times seven years; and the space of the seven sabbaths of years shall be unto thee forty and nine years.</a:t>
            </a:r>
          </a:p>
        </p:txBody>
      </p:sp>
    </p:spTree>
    <p:extLst>
      <p:ext uri="{BB962C8B-B14F-4D97-AF65-F5344CB8AC3E}">
        <p14:creationId xmlns:p14="http://schemas.microsoft.com/office/powerpoint/2010/main" val="179098557"/>
      </p:ext>
    </p:extLst>
  </p:cSld>
</p:sld>
</file>

<file path=ppt/slides/slide1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25:9  |  Leviticus 25:9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當年七月初十日，你要大發角聲；這日就是贖罪日，要在遍地發出角聲。</a:t>
            </a:r>
          </a:p>
          <a:p xmlns:a="http://schemas.openxmlformats.org/drawingml/2006/main">
            <a:pPr algn="ctr">
              <a:buNone/>
            </a:pPr>
            <a:r>
              <a:rPr sz="2100">
                <a:solidFill>
                  <a:srgbClr val="FFFFFF"/>
                </a:solidFill>
                <a:latin typeface="Georgia"/>
                <a:ea typeface="Georgia"/>
                <a:cs typeface="Georgia"/>
              </a:rPr>
              <a:t>Then shalt thou cause the trumpet of the jubile to sound on the tenth day of the seventh month, in the day of atonement shall ye make the trumpet sound throughout all your land.</a:t>
            </a:r>
          </a:p>
        </p:txBody>
      </p:sp>
    </p:spTree>
    <p:extLst>
      <p:ext uri="{BB962C8B-B14F-4D97-AF65-F5344CB8AC3E}">
        <p14:creationId xmlns:p14="http://schemas.microsoft.com/office/powerpoint/2010/main" val="179098557"/>
      </p:ext>
    </p:extLst>
  </p:cSld>
</p:sld>
</file>

<file path=ppt/slides/slide1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25:10  |  Leviticus 25:10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第五十年，你們要當作聖年，在遍地給一切的居民宣告自由。這年必為你們的禧年，各人要歸自己的產業，各歸本家。</a:t>
            </a:r>
          </a:p>
          <a:p xmlns:a="http://schemas.openxmlformats.org/drawingml/2006/main">
            <a:pPr algn="ctr">
              <a:buNone/>
            </a:pPr>
            <a:r>
              <a:rPr sz="1800">
                <a:solidFill>
                  <a:srgbClr val="FFFFFF"/>
                </a:solidFill>
                <a:latin typeface="Georgia"/>
                <a:ea typeface="Georgia"/>
                <a:cs typeface="Georgia"/>
              </a:rPr>
              <a:t>And ye shall hallow the fiftieth year, and proclaim liberty throughout all the land unto all the inhabitants thereof: it shall be a jubile unto you; and ye shall return every man unto his possession, and ye shall return every man unto his family.</a:t>
            </a:r>
          </a:p>
        </p:txBody>
      </p:sp>
    </p:spTree>
    <p:extLst>
      <p:ext uri="{BB962C8B-B14F-4D97-AF65-F5344CB8AC3E}">
        <p14:creationId xmlns:p14="http://schemas.microsoft.com/office/powerpoint/2010/main" val="179098557"/>
      </p:ext>
    </p:extLst>
  </p:cSld>
</p:sld>
</file>

<file path=ppt/slides/slide1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25:11  |  Leviticus 25:11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第五十年要作為你們的禧年。這年不可耕種；地中自長的，不可收割；沒有修理的葡萄樹也不可摘取[葡萄]。</a:t>
            </a:r>
          </a:p>
          <a:p xmlns:a="http://schemas.openxmlformats.org/drawingml/2006/main">
            <a:pPr algn="ctr">
              <a:buNone/>
            </a:pPr>
            <a:r>
              <a:rPr sz="2100">
                <a:solidFill>
                  <a:srgbClr val="FFFFFF"/>
                </a:solidFill>
                <a:latin typeface="Georgia"/>
                <a:ea typeface="Georgia"/>
                <a:cs typeface="Georgia"/>
              </a:rPr>
              <a:t>A jubile shall that fiftieth year be unto you: ye shall not sow, neither reap that which groweth of itself in it, nor gather the grapes in it of thy vine undressed.</a:t>
            </a:r>
          </a:p>
        </p:txBody>
      </p:sp>
    </p:spTree>
    <p:extLst>
      <p:ext uri="{BB962C8B-B14F-4D97-AF65-F5344CB8AC3E}">
        <p14:creationId xmlns:p14="http://schemas.microsoft.com/office/powerpoint/2010/main" val="179098557"/>
      </p:ext>
    </p:extLst>
  </p:cSld>
</p:sld>
</file>

<file path=ppt/slides/slide1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25:12  |  Leviticus 25:12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因為這是禧年，你們要當作聖年，吃地中[自出]的土產。</a:t>
            </a:r>
          </a:p>
          <a:p xmlns:a="http://schemas.openxmlformats.org/drawingml/2006/main">
            <a:pPr algn="ctr">
              <a:buNone/>
            </a:pPr>
            <a:r>
              <a:rPr sz="2400">
                <a:solidFill>
                  <a:srgbClr val="FFFFFF"/>
                </a:solidFill>
                <a:latin typeface="Georgia"/>
                <a:ea typeface="Georgia"/>
                <a:cs typeface="Georgia"/>
              </a:rPr>
              <a:t>For it is the jubile; it shall be holy unto you: ye shall eat the increase thereof out of the field.</a:t>
            </a:r>
          </a:p>
        </p:txBody>
      </p:sp>
    </p:spTree>
    <p:extLst>
      <p:ext uri="{BB962C8B-B14F-4D97-AF65-F5344CB8AC3E}">
        <p14:creationId xmlns:p14="http://schemas.microsoft.com/office/powerpoint/2010/main" val="179098557"/>
      </p:ext>
    </p:extLst>
  </p:cSld>
</p:sld>
</file>

<file path=ppt/slides/slide1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25:13  |  Leviticus 25:13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「這禧年，你們各人要歸自己的地業。</a:t>
            </a:r>
          </a:p>
          <a:p xmlns:a="http://schemas.openxmlformats.org/drawingml/2006/main">
            <a:pPr algn="ctr">
              <a:buNone/>
            </a:pPr>
            <a:r>
              <a:rPr sz="2800">
                <a:solidFill>
                  <a:srgbClr val="FFFFFF"/>
                </a:solidFill>
                <a:latin typeface="Georgia"/>
                <a:ea typeface="Georgia"/>
                <a:cs typeface="Georgia"/>
              </a:rPr>
              <a:t>In the year of this jubile ye shall return every man unto his possession.</a:t>
            </a:r>
          </a:p>
        </p:txBody>
      </p:sp>
    </p:spTree>
    <p:extLst>
      <p:ext uri="{BB962C8B-B14F-4D97-AF65-F5344CB8AC3E}">
        <p14:creationId xmlns:p14="http://schemas.microsoft.com/office/powerpoint/2010/main" val="179098557"/>
      </p:ext>
    </p:extLst>
  </p:cSld>
</p:sld>
</file>

<file path=ppt/slides/slide1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25:14  |  Leviticus 25:14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你若賣甚麼給鄰舍，或是從鄰舍的手中買甚麼，彼此不可虧負。</a:t>
            </a:r>
          </a:p>
          <a:p xmlns:a="http://schemas.openxmlformats.org/drawingml/2006/main">
            <a:pPr algn="ctr">
              <a:buNone/>
            </a:pPr>
            <a:r>
              <a:rPr sz="2400">
                <a:solidFill>
                  <a:srgbClr val="FFFFFF"/>
                </a:solidFill>
                <a:latin typeface="Georgia"/>
                <a:ea typeface="Georgia"/>
                <a:cs typeface="Georgia"/>
              </a:rPr>
              <a:t>And if thou sell ought unto thy neighbour, or buyest ought of thy neighbour’s hand, ye shall not oppress one another:</a:t>
            </a:r>
          </a:p>
        </p:txBody>
      </p:sp>
    </p:spTree>
    <p:extLst>
      <p:ext uri="{BB962C8B-B14F-4D97-AF65-F5344CB8AC3E}">
        <p14:creationId xmlns:p14="http://schemas.microsoft.com/office/powerpoint/2010/main" val="179098557"/>
      </p:ext>
    </p:extLst>
  </p:cSld>
</p:sld>
</file>

<file path=ppt/slides/slide1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25:15  |  Leviticus 25:15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你要按禧年以後的年數向鄰舍買；他也要按年數的收成賣給你。</a:t>
            </a:r>
          </a:p>
          <a:p xmlns:a="http://schemas.openxmlformats.org/drawingml/2006/main">
            <a:pPr algn="ctr">
              <a:buNone/>
            </a:pPr>
            <a:r>
              <a:rPr sz="2100">
                <a:solidFill>
                  <a:srgbClr val="FFFFFF"/>
                </a:solidFill>
                <a:latin typeface="Georgia"/>
                <a:ea typeface="Georgia"/>
                <a:cs typeface="Georgia"/>
              </a:rPr>
              <a:t>According to the number of years after the jubile thou shalt buy of thy neighbour, and according unto the number of years of the fruits he shall sell unto thee:</a:t>
            </a:r>
          </a:p>
        </p:txBody>
      </p:sp>
    </p:spTree>
    <p:extLst>
      <p:ext uri="{BB962C8B-B14F-4D97-AF65-F5344CB8AC3E}">
        <p14:creationId xmlns:p14="http://schemas.microsoft.com/office/powerpoint/2010/main" val="179098557"/>
      </p:ext>
    </p:extLst>
  </p:cSld>
</p:sld>
</file>

<file path=ppt/slides/slide1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25:16  |  Leviticus 25:16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年歲若多，要照數加添價值；年歲若少，要照數減去價值，因為他照收成的數目賣給你。</a:t>
            </a:r>
          </a:p>
          <a:p xmlns:a="http://schemas.openxmlformats.org/drawingml/2006/main">
            <a:pPr algn="ctr">
              <a:buNone/>
            </a:pPr>
            <a:r>
              <a:rPr sz="1800">
                <a:solidFill>
                  <a:srgbClr val="FFFFFF"/>
                </a:solidFill>
                <a:latin typeface="Georgia"/>
                <a:ea typeface="Georgia"/>
                <a:cs typeface="Georgia"/>
              </a:rPr>
              <a:t>According to the multitude of years thou shalt increase the price thereof, and according to the fewness of years thou shalt diminish the price of it: for according to the number of the years of the fruits doth he sell unto thee.</a:t>
            </a:r>
          </a:p>
        </p:txBody>
      </p:sp>
    </p:spTree>
    <p:extLst>
      <p:ext uri="{BB962C8B-B14F-4D97-AF65-F5344CB8AC3E}">
        <p14:creationId xmlns:p14="http://schemas.microsoft.com/office/powerpoint/2010/main" val="179098557"/>
      </p:ext>
    </p:extLst>
  </p:cSld>
</p:sld>
</file>

<file path=ppt/slides/slide1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25:17  |  Leviticus 25:17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你們彼此不可虧負，只要敬畏你們的神，因為我是耶和華－你們的神。」</a:t>
            </a:r>
          </a:p>
          <a:p xmlns:a="http://schemas.openxmlformats.org/drawingml/2006/main">
            <a:pPr algn="ctr">
              <a:buNone/>
            </a:pPr>
            <a:r>
              <a:rPr sz="2400">
                <a:solidFill>
                  <a:srgbClr val="FFFFFF"/>
                </a:solidFill>
                <a:latin typeface="Georgia"/>
                <a:ea typeface="Georgia"/>
                <a:cs typeface="Georgia"/>
              </a:rPr>
              <a:t>Ye shall not therefore oppress one another; but thou shalt fear thy God: for I am the LORD your God.</a:t>
            </a:r>
          </a:p>
        </p:txBody>
      </p:sp>
    </p:spTree>
    <p:extLst>
      <p:ext uri="{BB962C8B-B14F-4D97-AF65-F5344CB8AC3E}">
        <p14:creationId xmlns:p14="http://schemas.microsoft.com/office/powerpoint/2010/main" val="179098557"/>
      </p:ext>
    </p:extLst>
  </p:cSld>
</p:sld>
</file>

<file path=ppt/slides/slide1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25:18  |  Leviticus 25:18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「我的律例，你們要遵行，我的典章，你們要謹守，就可以在那地上安然居住。</a:t>
            </a:r>
          </a:p>
          <a:p xmlns:a="http://schemas.openxmlformats.org/drawingml/2006/main">
            <a:pPr algn="ctr">
              <a:buNone/>
            </a:pPr>
            <a:r>
              <a:rPr sz="2400">
                <a:solidFill>
                  <a:srgbClr val="FFFFFF"/>
                </a:solidFill>
                <a:latin typeface="Georgia"/>
                <a:ea typeface="Georgia"/>
                <a:cs typeface="Georgia"/>
              </a:rPr>
              <a:t>Wherefore ye shall do my statutes, and keep my judgments, and do them; and ye shall dwell in the land in safety.</a:t>
            </a:r>
          </a:p>
        </p:txBody>
      </p:sp>
    </p:spTree>
    <p:extLst>
      <p:ext uri="{BB962C8B-B14F-4D97-AF65-F5344CB8AC3E}">
        <p14:creationId xmlns:p14="http://schemas.microsoft.com/office/powerpoint/2010/main" val="179098557"/>
      </p:ext>
    </p:extLst>
  </p:cSld>
</p:sld>
</file>

<file path=ppt/slides/slide2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25:19  |  Leviticus 25:19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地必出土產，你們就要吃飽，在那地上安然居住。</a:t>
            </a:r>
          </a:p>
          <a:p xmlns:a="http://schemas.openxmlformats.org/drawingml/2006/main">
            <a:pPr algn="ctr">
              <a:buNone/>
            </a:pPr>
            <a:r>
              <a:rPr sz="2400">
                <a:solidFill>
                  <a:srgbClr val="FFFFFF"/>
                </a:solidFill>
                <a:latin typeface="Georgia"/>
                <a:ea typeface="Georgia"/>
                <a:cs typeface="Georgia"/>
              </a:rPr>
              <a:t>And the land shall yield her fruit, and ye shall eat your fill, and dwell therein in safety.</a:t>
            </a:r>
          </a:p>
        </p:txBody>
      </p:sp>
    </p:spTree>
    <p:extLst>
      <p:ext uri="{BB962C8B-B14F-4D97-AF65-F5344CB8AC3E}">
        <p14:creationId xmlns:p14="http://schemas.microsoft.com/office/powerpoint/2010/main" val="179098557"/>
      </p:ext>
    </p:extLst>
  </p:cSld>
</p:sld>
</file>

<file path=ppt/slides/slide2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25:20  |  Leviticus 25:20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你們若說：『這第七年我們不耕種，也不收藏土產，吃甚麼呢？』</a:t>
            </a:r>
          </a:p>
          <a:p xmlns:a="http://schemas.openxmlformats.org/drawingml/2006/main">
            <a:pPr algn="ctr">
              <a:buNone/>
            </a:pPr>
            <a:r>
              <a:rPr sz="2400">
                <a:solidFill>
                  <a:srgbClr val="FFFFFF"/>
                </a:solidFill>
                <a:latin typeface="Georgia"/>
                <a:ea typeface="Georgia"/>
                <a:cs typeface="Georgia"/>
              </a:rPr>
              <a:t>And if ye shall say, What shall we eat the seventh year? behold, we shall not sow, nor gather in our increase:</a:t>
            </a:r>
          </a:p>
        </p:txBody>
      </p:sp>
    </p:spTree>
    <p:extLst>
      <p:ext uri="{BB962C8B-B14F-4D97-AF65-F5344CB8AC3E}">
        <p14:creationId xmlns:p14="http://schemas.microsoft.com/office/powerpoint/2010/main" val="179098557"/>
      </p:ext>
    </p:extLst>
  </p:cSld>
</p:sld>
</file>

<file path=ppt/slides/slide2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25:21  |  Leviticus 25:21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我必在第六年將我所命的福賜給你們，地便生三年的土產。</a:t>
            </a:r>
          </a:p>
          <a:p xmlns:a="http://schemas.openxmlformats.org/drawingml/2006/main">
            <a:pPr algn="ctr">
              <a:buNone/>
            </a:pPr>
            <a:r>
              <a:rPr sz="2400">
                <a:solidFill>
                  <a:srgbClr val="FFFFFF"/>
                </a:solidFill>
                <a:latin typeface="Georgia"/>
                <a:ea typeface="Georgia"/>
                <a:cs typeface="Georgia"/>
              </a:rPr>
              <a:t>Then I will command my blessing upon you in the sixth year, and it shall bring forth fruit for three years.</a:t>
            </a:r>
          </a:p>
        </p:txBody>
      </p:sp>
    </p:spTree>
    <p:extLst>
      <p:ext uri="{BB962C8B-B14F-4D97-AF65-F5344CB8AC3E}">
        <p14:creationId xmlns:p14="http://schemas.microsoft.com/office/powerpoint/2010/main" val="179098557"/>
      </p:ext>
    </p:extLst>
  </p:cSld>
</p:sld>
</file>

<file path=ppt/slides/slide2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25:22  |  Leviticus 25:22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第八年，你們要耕種，也要吃陳糧，等到第九年出產收來的時候，你們還吃陳糧。」</a:t>
            </a:r>
          </a:p>
          <a:p xmlns:a="http://schemas.openxmlformats.org/drawingml/2006/main">
            <a:pPr algn="ctr">
              <a:buNone/>
            </a:pPr>
            <a:r>
              <a:rPr sz="2400">
                <a:solidFill>
                  <a:srgbClr val="FFFFFF"/>
                </a:solidFill>
                <a:latin typeface="Georgia"/>
                <a:ea typeface="Georgia"/>
                <a:cs typeface="Georgia"/>
              </a:rPr>
              <a:t>And ye shall sow the eighth year, and eat yet of old fruit until the ninth year; until her fruits come in ye shall eat of the old store.</a:t>
            </a:r>
          </a:p>
        </p:txBody>
      </p:sp>
    </p:spTree>
    <p:extLst>
      <p:ext uri="{BB962C8B-B14F-4D97-AF65-F5344CB8AC3E}">
        <p14:creationId xmlns:p14="http://schemas.microsoft.com/office/powerpoint/2010/main" val="179098557"/>
      </p:ext>
    </p:extLst>
  </p:cSld>
</p:sld>
</file>

<file path=ppt/slides/slide2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25:23  |  Leviticus 25:23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「地不可永賣，因為地是我的；你們在我面前是客旅，是寄居的。</a:t>
            </a:r>
          </a:p>
          <a:p xmlns:a="http://schemas.openxmlformats.org/drawingml/2006/main">
            <a:pPr algn="ctr">
              <a:buNone/>
            </a:pPr>
            <a:r>
              <a:rPr sz="2400">
                <a:solidFill>
                  <a:srgbClr val="FFFFFF"/>
                </a:solidFill>
                <a:latin typeface="Georgia"/>
                <a:ea typeface="Georgia"/>
                <a:cs typeface="Georgia"/>
              </a:rPr>
              <a:t>The land shall not be sold for ever: for the land is mine; for ye are strangers and sojourners with me.</a:t>
            </a:r>
          </a:p>
        </p:txBody>
      </p:sp>
    </p:spTree>
    <p:extLst>
      <p:ext uri="{BB962C8B-B14F-4D97-AF65-F5344CB8AC3E}">
        <p14:creationId xmlns:p14="http://schemas.microsoft.com/office/powerpoint/2010/main" val="179098557"/>
      </p:ext>
    </p:extLst>
  </p:cSld>
</p:sld>
</file>

<file path=ppt/slides/slide2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25:24  |  Leviticus 25:24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在你們所得為業的全地，也要准人將地贖回。</a:t>
            </a:r>
          </a:p>
          <a:p xmlns:a="http://schemas.openxmlformats.org/drawingml/2006/main">
            <a:pPr algn="ctr">
              <a:buNone/>
            </a:pPr>
            <a:r>
              <a:rPr sz="2800">
                <a:solidFill>
                  <a:srgbClr val="FFFFFF"/>
                </a:solidFill>
                <a:latin typeface="Georgia"/>
                <a:ea typeface="Georgia"/>
                <a:cs typeface="Georgia"/>
              </a:rPr>
              <a:t>And in all the land of your possession ye shall grant a redemption for the land.</a:t>
            </a:r>
          </a:p>
        </p:txBody>
      </p:sp>
    </p:spTree>
    <p:extLst>
      <p:ext uri="{BB962C8B-B14F-4D97-AF65-F5344CB8AC3E}">
        <p14:creationId xmlns:p14="http://schemas.microsoft.com/office/powerpoint/2010/main" val="179098557"/>
      </p:ext>
    </p:extLst>
  </p:cSld>
</p:sld>
</file>

<file path=ppt/slides/slide2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25:25  |  Leviticus 25:25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你的弟兄若漸漸窮乏，賣了幾分地業，他至近的親屬就要來把弟兄所賣的贖回。</a:t>
            </a:r>
          </a:p>
          <a:p xmlns:a="http://schemas.openxmlformats.org/drawingml/2006/main">
            <a:pPr algn="ctr">
              <a:buNone/>
            </a:pPr>
            <a:r>
              <a:rPr sz="2100">
                <a:solidFill>
                  <a:srgbClr val="FFFFFF"/>
                </a:solidFill>
                <a:latin typeface="Georgia"/>
                <a:ea typeface="Georgia"/>
                <a:cs typeface="Georgia"/>
              </a:rPr>
              <a:t>If thy brother be waxen poor, and hath sold away some of his possession, and if any of his kin come to redeem it, then shall he redeem that which his brother sold.</a:t>
            </a:r>
          </a:p>
        </p:txBody>
      </p:sp>
    </p:spTree>
    <p:extLst>
      <p:ext uri="{BB962C8B-B14F-4D97-AF65-F5344CB8AC3E}">
        <p14:creationId xmlns:p14="http://schemas.microsoft.com/office/powerpoint/2010/main" val="179098557"/>
      </p:ext>
    </p:extLst>
  </p:cSld>
</p:sld>
</file>

<file path=ppt/slides/slide2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25:26  |  Leviticus 25:26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若沒有能給他贖回的，他自己漸漸富足，能夠贖回，</a:t>
            </a:r>
          </a:p>
          <a:p xmlns:a="http://schemas.openxmlformats.org/drawingml/2006/main">
            <a:pPr algn="ctr">
              <a:buNone/>
            </a:pPr>
            <a:r>
              <a:rPr sz="2800">
                <a:solidFill>
                  <a:srgbClr val="FFFFFF"/>
                </a:solidFill>
                <a:latin typeface="Georgia"/>
                <a:ea typeface="Georgia"/>
                <a:cs typeface="Georgia"/>
              </a:rPr>
              <a:t>And if the man have none to redeem it, and himself be able to redeem it;</a:t>
            </a:r>
          </a:p>
        </p:txBody>
      </p:sp>
    </p:spTree>
    <p:extLst>
      <p:ext uri="{BB962C8B-B14F-4D97-AF65-F5344CB8AC3E}">
        <p14:creationId xmlns:p14="http://schemas.microsoft.com/office/powerpoint/2010/main" val="179098557"/>
      </p:ext>
    </p:extLst>
  </p:cSld>
</p:sld>
</file>

<file path=ppt/slides/slide2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25:27  |  Leviticus 25:27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就要算出賣地的年數，把餘剩年數的價值還那買主，自己便歸回自己的地業。</a:t>
            </a:r>
          </a:p>
          <a:p xmlns:a="http://schemas.openxmlformats.org/drawingml/2006/main">
            <a:pPr algn="ctr">
              <a:buNone/>
            </a:pPr>
            <a:r>
              <a:rPr sz="2100">
                <a:solidFill>
                  <a:srgbClr val="FFFFFF"/>
                </a:solidFill>
                <a:latin typeface="Georgia"/>
                <a:ea typeface="Georgia"/>
                <a:cs typeface="Georgia"/>
              </a:rPr>
              <a:t>Then let him count the years of the sale thereof, and restore the overplus unto the man to whom he sold it; that he may return unto his possession.</a:t>
            </a:r>
          </a:p>
        </p:txBody>
      </p:sp>
    </p:spTree>
    <p:extLst>
      <p:ext uri="{BB962C8B-B14F-4D97-AF65-F5344CB8AC3E}">
        <p14:creationId xmlns:p14="http://schemas.microsoft.com/office/powerpoint/2010/main" val="179098557"/>
      </p:ext>
    </p:extLst>
  </p:cSld>
</p:sld>
</file>

<file path=ppt/slides/slide2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25:28  |  Leviticus 25:28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倘若不能為自己得回所賣的，仍要存在買主的手裏直到禧年；到了禧年，地業要出[買主的手]，自己便歸回自己的地業。</a:t>
            </a:r>
          </a:p>
          <a:p xmlns:a="http://schemas.openxmlformats.org/drawingml/2006/main">
            <a:pPr algn="ctr">
              <a:buNone/>
            </a:pPr>
            <a:r>
              <a:rPr sz="1800">
                <a:solidFill>
                  <a:srgbClr val="FFFFFF"/>
                </a:solidFill>
                <a:latin typeface="Georgia"/>
                <a:ea typeface="Georgia"/>
                <a:cs typeface="Georgia"/>
              </a:rPr>
              <a:t>But if he be not able to restore it to him, then that which is sold shall remain in the hand of him that hath bought it until the year of jubile: and in the jubile it shall go out, and he shall return unto his possession.</a:t>
            </a:r>
          </a:p>
        </p:txBody>
      </p:sp>
    </p:spTree>
    <p:extLst>
      <p:ext uri="{BB962C8B-B14F-4D97-AF65-F5344CB8AC3E}">
        <p14:creationId xmlns:p14="http://schemas.microsoft.com/office/powerpoint/2010/main" val="179098557"/>
      </p:ext>
    </p:extLst>
  </p:cSld>
</p:sld>
</file>

<file path=ppt/slides/slide3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25:29  |  Leviticus 25:29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「人若賣城內的住宅，賣了以後，一年之內可以贖回；在一整年，必有贖回的權柄。</a:t>
            </a:r>
          </a:p>
          <a:p xmlns:a="http://schemas.openxmlformats.org/drawingml/2006/main">
            <a:pPr algn="ctr">
              <a:buNone/>
            </a:pPr>
            <a:r>
              <a:rPr sz="2100">
                <a:solidFill>
                  <a:srgbClr val="FFFFFF"/>
                </a:solidFill>
                <a:latin typeface="Georgia"/>
                <a:ea typeface="Georgia"/>
                <a:cs typeface="Georgia"/>
              </a:rPr>
              <a:t>And if a man sell a dwelling house in a walled city, then he may redeem it within a whole year after it is sold; within a full year may he redeem it.</a:t>
            </a:r>
          </a:p>
        </p:txBody>
      </p:sp>
    </p:spTree>
    <p:extLst>
      <p:ext uri="{BB962C8B-B14F-4D97-AF65-F5344CB8AC3E}">
        <p14:creationId xmlns:p14="http://schemas.microsoft.com/office/powerpoint/2010/main" val="179098557"/>
      </p:ext>
    </p:extLst>
  </p:cSld>
</p:sld>
</file>

<file path=ppt/slides/slide3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25:30  |  Leviticus 25:30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若在一整年之內不贖回，這城內的房屋就定准永歸買主，世世代代為業；在禧年也不得出[買主的手]。</a:t>
            </a:r>
          </a:p>
          <a:p xmlns:a="http://schemas.openxmlformats.org/drawingml/2006/main">
            <a:pPr algn="ctr">
              <a:buNone/>
            </a:pPr>
            <a:r>
              <a:rPr sz="2100">
                <a:solidFill>
                  <a:srgbClr val="FFFFFF"/>
                </a:solidFill>
                <a:latin typeface="Georgia"/>
                <a:ea typeface="Georgia"/>
                <a:cs typeface="Georgia"/>
              </a:rPr>
              <a:t>And if it be not redeemed within the space of a full year, then the house that is in the walled city shall be established for ever to him that bought it throughout his generations: it shall not go out in the jubile.</a:t>
            </a:r>
          </a:p>
        </p:txBody>
      </p:sp>
    </p:spTree>
    <p:extLst>
      <p:ext uri="{BB962C8B-B14F-4D97-AF65-F5344CB8AC3E}">
        <p14:creationId xmlns:p14="http://schemas.microsoft.com/office/powerpoint/2010/main" val="179098557"/>
      </p:ext>
    </p:extLst>
  </p:cSld>
</p:sld>
</file>

<file path=ppt/slides/slide3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25:31  |  Leviticus 25:31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但房屋在無城牆的村莊裏，要看如鄉下的田地一樣，可以贖回；到了禧年，都要出[買主的手]。</a:t>
            </a:r>
          </a:p>
          <a:p xmlns:a="http://schemas.openxmlformats.org/drawingml/2006/main">
            <a:pPr algn="ctr">
              <a:buNone/>
            </a:pPr>
            <a:r>
              <a:rPr sz="2100">
                <a:solidFill>
                  <a:srgbClr val="FFFFFF"/>
                </a:solidFill>
                <a:latin typeface="Georgia"/>
                <a:ea typeface="Georgia"/>
                <a:cs typeface="Georgia"/>
              </a:rPr>
              <a:t>But the houses of the villages which have no wall round about them shall be counted as the fields of the country: they may be redeemed, and they shall go out in the jubile.</a:t>
            </a:r>
          </a:p>
        </p:txBody>
      </p:sp>
    </p:spTree>
    <p:extLst>
      <p:ext uri="{BB962C8B-B14F-4D97-AF65-F5344CB8AC3E}">
        <p14:creationId xmlns:p14="http://schemas.microsoft.com/office/powerpoint/2010/main" val="179098557"/>
      </p:ext>
    </p:extLst>
  </p:cSld>
</p:sld>
</file>

<file path=ppt/slides/slide3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25:32  |  Leviticus 25:32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然而利未人所得為業的城邑，其中的房屋，利未人可以隨時贖回。</a:t>
            </a:r>
          </a:p>
          <a:p xmlns:a="http://schemas.openxmlformats.org/drawingml/2006/main">
            <a:pPr algn="ctr">
              <a:buNone/>
            </a:pPr>
            <a:r>
              <a:rPr sz="2400">
                <a:solidFill>
                  <a:srgbClr val="FFFFFF"/>
                </a:solidFill>
                <a:latin typeface="Georgia"/>
                <a:ea typeface="Georgia"/>
                <a:cs typeface="Georgia"/>
              </a:rPr>
              <a:t>Notwithstanding the cities of the Levites, and the houses of the cities of their possession, may the Levites redeem at any time.</a:t>
            </a:r>
          </a:p>
        </p:txBody>
      </p:sp>
    </p:spTree>
    <p:extLst>
      <p:ext uri="{BB962C8B-B14F-4D97-AF65-F5344CB8AC3E}">
        <p14:creationId xmlns:p14="http://schemas.microsoft.com/office/powerpoint/2010/main" val="179098557"/>
      </p:ext>
    </p:extLst>
  </p:cSld>
</p:sld>
</file>

<file path=ppt/slides/slide3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25:33  |  Leviticus 25:33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若是一個利未人不將所賣的房屋贖回，是在所得為業的城內，到了禧年就要出[買主的手]，因為利未人城邑的房屋是他們在以色列人中的產業。</a:t>
            </a:r>
          </a:p>
          <a:p xmlns:a="http://schemas.openxmlformats.org/drawingml/2006/main">
            <a:pPr algn="ctr">
              <a:buNone/>
            </a:pPr>
            <a:r>
              <a:rPr sz="1800">
                <a:solidFill>
                  <a:srgbClr val="FFFFFF"/>
                </a:solidFill>
                <a:latin typeface="Georgia"/>
                <a:ea typeface="Georgia"/>
                <a:cs typeface="Georgia"/>
              </a:rPr>
              <a:t>And if a man purchase of the Levites, then the house that was sold, and the city of his possession, shall go out in the year of jubile: for the houses of the cities of the Levites are their possession among the children of Israel.</a:t>
            </a:r>
          </a:p>
        </p:txBody>
      </p:sp>
    </p:spTree>
    <p:extLst>
      <p:ext uri="{BB962C8B-B14F-4D97-AF65-F5344CB8AC3E}">
        <p14:creationId xmlns:p14="http://schemas.microsoft.com/office/powerpoint/2010/main" val="179098557"/>
      </p:ext>
    </p:extLst>
  </p:cSld>
</p:sld>
</file>

<file path=ppt/slides/slide3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25:34  |  Leviticus 25:34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只是他們各城郊野之地不可賣，因為是他們永遠的產業。」</a:t>
            </a:r>
          </a:p>
          <a:p xmlns:a="http://schemas.openxmlformats.org/drawingml/2006/main">
            <a:pPr algn="ctr">
              <a:buNone/>
            </a:pPr>
            <a:r>
              <a:rPr sz="2400">
                <a:solidFill>
                  <a:srgbClr val="FFFFFF"/>
                </a:solidFill>
                <a:latin typeface="Georgia"/>
                <a:ea typeface="Georgia"/>
                <a:cs typeface="Georgia"/>
              </a:rPr>
              <a:t>But the field of the suburbs of their cities may not be sold; for it is their perpetual possession.</a:t>
            </a:r>
          </a:p>
        </p:txBody>
      </p:sp>
    </p:spTree>
    <p:extLst>
      <p:ext uri="{BB962C8B-B14F-4D97-AF65-F5344CB8AC3E}">
        <p14:creationId xmlns:p14="http://schemas.microsoft.com/office/powerpoint/2010/main" val="179098557"/>
      </p:ext>
    </p:extLst>
  </p:cSld>
</p:sld>
</file>

<file path=ppt/slides/slide3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25:35  |  Leviticus 25:35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「你的弟兄在你那裏若漸漸貧窮，手中缺乏，你就要幫補他，使他與你同住，像外人和寄居的一樣。</a:t>
            </a:r>
          </a:p>
          <a:p xmlns:a="http://schemas.openxmlformats.org/drawingml/2006/main">
            <a:pPr algn="ctr">
              <a:buNone/>
            </a:pPr>
            <a:r>
              <a:rPr sz="2100">
                <a:solidFill>
                  <a:srgbClr val="FFFFFF"/>
                </a:solidFill>
                <a:latin typeface="Georgia"/>
                <a:ea typeface="Georgia"/>
                <a:cs typeface="Georgia"/>
              </a:rPr>
              <a:t>And if thy brother be waxen poor, and fallen in decay with thee; then thou shalt relieve him: yea, though he be a stranger, or a sojourner; that he may live with thee.</a:t>
            </a:r>
          </a:p>
        </p:txBody>
      </p:sp>
    </p:spTree>
    <p:extLst>
      <p:ext uri="{BB962C8B-B14F-4D97-AF65-F5344CB8AC3E}">
        <p14:creationId xmlns:p14="http://schemas.microsoft.com/office/powerpoint/2010/main" val="179098557"/>
      </p:ext>
    </p:extLst>
  </p:cSld>
</p:sld>
</file>

<file path=ppt/slides/slide3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25:36  |  Leviticus 25:36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不可向他取利，也不可向他多要；只要敬畏你的神，使你的弟兄與你同住。</a:t>
            </a:r>
          </a:p>
          <a:p xmlns:a="http://schemas.openxmlformats.org/drawingml/2006/main">
            <a:pPr algn="ctr">
              <a:buNone/>
            </a:pPr>
            <a:r>
              <a:rPr sz="2400">
                <a:solidFill>
                  <a:srgbClr val="FFFFFF"/>
                </a:solidFill>
                <a:latin typeface="Georgia"/>
                <a:ea typeface="Georgia"/>
                <a:cs typeface="Georgia"/>
              </a:rPr>
              <a:t>Take thou no usury of him, or increase: but fear thy God; that thy brother may live with thee.</a:t>
            </a:r>
          </a:p>
        </p:txBody>
      </p:sp>
    </p:spTree>
    <p:extLst>
      <p:ext uri="{BB962C8B-B14F-4D97-AF65-F5344CB8AC3E}">
        <p14:creationId xmlns:p14="http://schemas.microsoft.com/office/powerpoint/2010/main" val="179098557"/>
      </p:ext>
    </p:extLst>
  </p:cSld>
</p:sld>
</file>

<file path=ppt/slides/slide3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25:37  |  Leviticus 25:37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你借錢給他，不可向他取利；借糧給他，也不可向他多要。</a:t>
            </a:r>
          </a:p>
          <a:p xmlns:a="http://schemas.openxmlformats.org/drawingml/2006/main">
            <a:pPr algn="ctr">
              <a:buNone/>
            </a:pPr>
            <a:r>
              <a:rPr sz="2400">
                <a:solidFill>
                  <a:srgbClr val="FFFFFF"/>
                </a:solidFill>
                <a:latin typeface="Georgia"/>
                <a:ea typeface="Georgia"/>
                <a:cs typeface="Georgia"/>
              </a:rPr>
              <a:t>Thou shalt not give him thy money upon usury, nor lend him thy victuals for increase.</a:t>
            </a:r>
          </a:p>
        </p:txBody>
      </p:sp>
    </p:spTree>
    <p:extLst>
      <p:ext uri="{BB962C8B-B14F-4D97-AF65-F5344CB8AC3E}">
        <p14:creationId xmlns:p14="http://schemas.microsoft.com/office/powerpoint/2010/main" val="179098557"/>
      </p:ext>
    </p:extLst>
  </p:cSld>
</p:sld>
</file>

<file path=ppt/slides/slide3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25:38  |  Leviticus 25:38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我是耶和華－你們的神，曾領你們從埃及地出來，為要把迦南地賜給你們，要作你們的神。」</a:t>
            </a:r>
          </a:p>
          <a:p xmlns:a="http://schemas.openxmlformats.org/drawingml/2006/main">
            <a:pPr algn="ctr">
              <a:buNone/>
            </a:pPr>
            <a:r>
              <a:rPr sz="2400">
                <a:solidFill>
                  <a:srgbClr val="FFFFFF"/>
                </a:solidFill>
                <a:latin typeface="Georgia"/>
                <a:ea typeface="Georgia"/>
                <a:cs typeface="Georgia"/>
              </a:rPr>
              <a:t>I am the LORD your God, which brought you forth out of the land of Egypt, to give you the land of Canaan, and to be your God.</a:t>
            </a:r>
          </a:p>
        </p:txBody>
      </p:sp>
    </p:spTree>
    <p:extLst>
      <p:ext uri="{BB962C8B-B14F-4D97-AF65-F5344CB8AC3E}">
        <p14:creationId xmlns:p14="http://schemas.microsoft.com/office/powerpoint/2010/main" val="179098557"/>
      </p:ext>
    </p:extLst>
  </p:cSld>
</p:sld>
</file>

<file path=ppt/slides/slide4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25:39  |  Leviticus 25:39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「你的弟兄若在你那裏漸漸窮乏，將自己賣給你，不可叫他像奴僕服事你。</a:t>
            </a:r>
          </a:p>
          <a:p xmlns:a="http://schemas.openxmlformats.org/drawingml/2006/main">
            <a:pPr algn="ctr">
              <a:buNone/>
            </a:pPr>
            <a:r>
              <a:rPr sz="2400">
                <a:solidFill>
                  <a:srgbClr val="FFFFFF"/>
                </a:solidFill>
                <a:latin typeface="Georgia"/>
                <a:ea typeface="Georgia"/>
                <a:cs typeface="Georgia"/>
              </a:rPr>
              <a:t>And if thy brother that dwelleth by thee be waxen poor, and be sold unto thee; thou shalt not compel him to serve as a bondservant:</a:t>
            </a:r>
          </a:p>
        </p:txBody>
      </p:sp>
    </p:spTree>
    <p:extLst>
      <p:ext uri="{BB962C8B-B14F-4D97-AF65-F5344CB8AC3E}">
        <p14:creationId xmlns:p14="http://schemas.microsoft.com/office/powerpoint/2010/main" val="179098557"/>
      </p:ext>
    </p:extLst>
  </p:cSld>
</p:sld>
</file>

<file path=ppt/slides/slide4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25:40  |  Leviticus 25:40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他要在你那裏像雇工人和寄居的一樣，要服事你直到禧年。</a:t>
            </a:r>
          </a:p>
          <a:p xmlns:a="http://schemas.openxmlformats.org/drawingml/2006/main">
            <a:pPr algn="ctr">
              <a:buNone/>
            </a:pPr>
            <a:r>
              <a:rPr sz="2400">
                <a:solidFill>
                  <a:srgbClr val="FFFFFF"/>
                </a:solidFill>
                <a:latin typeface="Georgia"/>
                <a:ea typeface="Georgia"/>
                <a:cs typeface="Georgia"/>
              </a:rPr>
              <a:t>But as an hired servant, and as a sojourner, he shall be with thee, and shall serve thee unto the year of jubile:</a:t>
            </a:r>
          </a:p>
        </p:txBody>
      </p:sp>
    </p:spTree>
    <p:extLst>
      <p:ext uri="{BB962C8B-B14F-4D97-AF65-F5344CB8AC3E}">
        <p14:creationId xmlns:p14="http://schemas.microsoft.com/office/powerpoint/2010/main" val="179098557"/>
      </p:ext>
    </p:extLst>
  </p:cSld>
</p:sld>
</file>

<file path=ppt/slides/slide4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25:41  |  Leviticus 25:41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到了禧年，他和他兒女要離開你，一同出去歸回本家，到他祖宗的地業那裏去。</a:t>
            </a:r>
          </a:p>
          <a:p xmlns:a="http://schemas.openxmlformats.org/drawingml/2006/main">
            <a:pPr algn="ctr">
              <a:buNone/>
            </a:pPr>
            <a:r>
              <a:rPr sz="2100">
                <a:solidFill>
                  <a:srgbClr val="FFFFFF"/>
                </a:solidFill>
                <a:latin typeface="Georgia"/>
                <a:ea typeface="Georgia"/>
                <a:cs typeface="Georgia"/>
              </a:rPr>
              <a:t>And then shall he depart from thee, both he and his children with him, and shall return unto his own family, and unto the possession of his fathers shall he return.</a:t>
            </a:r>
          </a:p>
        </p:txBody>
      </p:sp>
    </p:spTree>
    <p:extLst>
      <p:ext uri="{BB962C8B-B14F-4D97-AF65-F5344CB8AC3E}">
        <p14:creationId xmlns:p14="http://schemas.microsoft.com/office/powerpoint/2010/main" val="179098557"/>
      </p:ext>
    </p:extLst>
  </p:cSld>
</p:sld>
</file>

<file path=ppt/slides/slide4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25:42  |  Leviticus 25:42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因為他們是我的僕人，是我從埃及地領出來的，不可賣為奴僕。</a:t>
            </a:r>
          </a:p>
          <a:p xmlns:a="http://schemas.openxmlformats.org/drawingml/2006/main">
            <a:pPr algn="ctr">
              <a:buNone/>
            </a:pPr>
            <a:r>
              <a:rPr sz="2400">
                <a:solidFill>
                  <a:srgbClr val="FFFFFF"/>
                </a:solidFill>
                <a:latin typeface="Georgia"/>
                <a:ea typeface="Georgia"/>
                <a:cs typeface="Georgia"/>
              </a:rPr>
              <a:t>For they are my servants, which I brought forth out of the land of Egypt: they shall not be sold as bondmen.</a:t>
            </a:r>
          </a:p>
        </p:txBody>
      </p:sp>
    </p:spTree>
    <p:extLst>
      <p:ext uri="{BB962C8B-B14F-4D97-AF65-F5344CB8AC3E}">
        <p14:creationId xmlns:p14="http://schemas.microsoft.com/office/powerpoint/2010/main" val="179098557"/>
      </p:ext>
    </p:extLst>
  </p:cSld>
</p:sld>
</file>

<file path=ppt/slides/slide4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25:43  |  Leviticus 25:43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不可嚴嚴地轄管他，只要敬畏你的神。</a:t>
            </a:r>
          </a:p>
          <a:p xmlns:a="http://schemas.openxmlformats.org/drawingml/2006/main">
            <a:pPr algn="ctr">
              <a:buNone/>
            </a:pPr>
            <a:r>
              <a:rPr sz="2800">
                <a:solidFill>
                  <a:srgbClr val="FFFFFF"/>
                </a:solidFill>
                <a:latin typeface="Georgia"/>
                <a:ea typeface="Georgia"/>
                <a:cs typeface="Georgia"/>
              </a:rPr>
              <a:t>Thou shalt not rule over him with rigour; but shalt fear thy God.</a:t>
            </a:r>
          </a:p>
        </p:txBody>
      </p:sp>
    </p:spTree>
    <p:extLst>
      <p:ext uri="{BB962C8B-B14F-4D97-AF65-F5344CB8AC3E}">
        <p14:creationId xmlns:p14="http://schemas.microsoft.com/office/powerpoint/2010/main" val="179098557"/>
      </p:ext>
    </p:extLst>
  </p:cSld>
</p:sld>
</file>

<file path=ppt/slides/slide4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25:44  |  Leviticus 25:44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至於你的奴僕、婢女，可以從你四圍的國中買。</a:t>
            </a:r>
          </a:p>
          <a:p xmlns:a="http://schemas.openxmlformats.org/drawingml/2006/main">
            <a:pPr algn="ctr">
              <a:buNone/>
            </a:pPr>
            <a:r>
              <a:rPr sz="2100">
                <a:solidFill>
                  <a:srgbClr val="FFFFFF"/>
                </a:solidFill>
                <a:latin typeface="Georgia"/>
                <a:ea typeface="Georgia"/>
                <a:cs typeface="Georgia"/>
              </a:rPr>
              <a:t>Both thy bondmen, and thy bondmaids, which thou shalt have, shall be of the heathen that are round about you; of them shall ye buy bondmen and bondmaids.</a:t>
            </a:r>
          </a:p>
        </p:txBody>
      </p:sp>
    </p:spTree>
    <p:extLst>
      <p:ext uri="{BB962C8B-B14F-4D97-AF65-F5344CB8AC3E}">
        <p14:creationId xmlns:p14="http://schemas.microsoft.com/office/powerpoint/2010/main" val="179098557"/>
      </p:ext>
    </p:extLst>
  </p:cSld>
</p:sld>
</file>

<file path=ppt/slides/slide4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25:45  |  Leviticus 25:45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並且那寄居在你們中間的外人和他們的家屬，在你們地上所生的，你們也可以從其中買人；他們要作你們的產業。</a:t>
            </a:r>
          </a:p>
          <a:p xmlns:a="http://schemas.openxmlformats.org/drawingml/2006/main">
            <a:pPr algn="ctr">
              <a:buNone/>
            </a:pPr>
            <a:r>
              <a:rPr sz="2100">
                <a:solidFill>
                  <a:srgbClr val="FFFFFF"/>
                </a:solidFill>
                <a:latin typeface="Georgia"/>
                <a:ea typeface="Georgia"/>
                <a:cs typeface="Georgia"/>
              </a:rPr>
              <a:t>Moreover of the children of the strangers that do sojourn among you, of them shall ye buy, and of their families that are with you, which they begat in your land: and they shall be your possession.</a:t>
            </a:r>
          </a:p>
        </p:txBody>
      </p:sp>
    </p:spTree>
    <p:extLst>
      <p:ext uri="{BB962C8B-B14F-4D97-AF65-F5344CB8AC3E}">
        <p14:creationId xmlns:p14="http://schemas.microsoft.com/office/powerpoint/2010/main" val="179098557"/>
      </p:ext>
    </p:extLst>
  </p:cSld>
</p:sld>
</file>

<file path=ppt/slides/slide47.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25:46  |  Leviticus 25:46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你們要將他們遺留給你們的子孫為產業，要永遠從他們中間揀出奴僕；只是你們的弟兄以色列人，你們不可嚴嚴地轄管。</a:t>
            </a:r>
          </a:p>
          <a:p xmlns:a="http://schemas.openxmlformats.org/drawingml/2006/main">
            <a:pPr algn="ctr">
              <a:buNone/>
            </a:pPr>
            <a:r>
              <a:rPr sz="1800">
                <a:solidFill>
                  <a:srgbClr val="FFFFFF"/>
                </a:solidFill>
                <a:latin typeface="Georgia"/>
                <a:ea typeface="Georgia"/>
                <a:cs typeface="Georgia"/>
              </a:rPr>
              <a:t>And ye shall take them as an inheritance for your children after you, to inherit them for a possession; they shall be your bondmen for ever: but over your brethren the children of Israel, ye shall not rule one over another with rigour.</a:t>
            </a:r>
          </a:p>
        </p:txBody>
      </p:sp>
    </p:spTree>
    <p:extLst>
      <p:ext uri="{BB962C8B-B14F-4D97-AF65-F5344CB8AC3E}">
        <p14:creationId xmlns:p14="http://schemas.microsoft.com/office/powerpoint/2010/main" val="179098557"/>
      </p:ext>
    </p:extLst>
  </p:cSld>
</p:sld>
</file>

<file path=ppt/slides/slide48.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25:47  |  Leviticus 25:47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200" b="1">
                <a:solidFill>
                  <a:srgbClr val="FFFFFF"/>
                </a:solidFill>
                <a:latin typeface="Microsoft JhengHei"/>
                <a:ea typeface="Microsoft JhengHei"/>
                <a:cs typeface="Microsoft JhengHei"/>
              </a:rPr>
              <a:t>「住在你那裏的外人，或是寄居的，若漸漸富足，你的弟兄卻漸漸窮乏，將自己賣給那外人，或是寄居的，或是外人的宗族，</a:t>
            </a:r>
          </a:p>
          <a:p xmlns:a="http://schemas.openxmlformats.org/drawingml/2006/main">
            <a:pPr algn="ctr">
              <a:buNone/>
            </a:pPr>
            <a:r>
              <a:rPr sz="2100">
                <a:solidFill>
                  <a:srgbClr val="FFFFFF"/>
                </a:solidFill>
                <a:latin typeface="Georgia"/>
                <a:ea typeface="Georgia"/>
                <a:cs typeface="Georgia"/>
              </a:rPr>
              <a:t>And if a sojourner or stranger wax rich by thee, and thy brother that dwelleth by him wax poor, and sell himself unto the stranger or sojourner by thee, or to the stock of the stranger’s family:</a:t>
            </a:r>
          </a:p>
        </p:txBody>
      </p:sp>
    </p:spTree>
    <p:extLst>
      <p:ext uri="{BB962C8B-B14F-4D97-AF65-F5344CB8AC3E}">
        <p14:creationId xmlns:p14="http://schemas.microsoft.com/office/powerpoint/2010/main" val="179098557"/>
      </p:ext>
    </p:extLst>
  </p:cSld>
</p:sld>
</file>

<file path=ppt/slides/slide49.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25:48  |  Leviticus 25:48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賣了以後，可以將他贖回。無論是他的弟兄，</a:t>
            </a:r>
          </a:p>
          <a:p xmlns:a="http://schemas.openxmlformats.org/drawingml/2006/main">
            <a:pPr algn="ctr">
              <a:buNone/>
            </a:pPr>
            <a:r>
              <a:rPr sz="2400">
                <a:solidFill>
                  <a:srgbClr val="FFFFFF"/>
                </a:solidFill>
                <a:latin typeface="Georgia"/>
                <a:ea typeface="Georgia"/>
                <a:cs typeface="Georgia"/>
              </a:rPr>
              <a:t>After that he is sold he may be redeemed again; one of his brethren may redeem him:</a:t>
            </a:r>
          </a:p>
        </p:txBody>
      </p:sp>
    </p:spTree>
    <p:extLst>
      <p:ext uri="{BB962C8B-B14F-4D97-AF65-F5344CB8AC3E}">
        <p14:creationId xmlns:p14="http://schemas.microsoft.com/office/powerpoint/2010/main" val="179098557"/>
      </p:ext>
    </p:extLst>
  </p:cSld>
</p:sld>
</file>

<file path=ppt/slides/slide50.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25:49  |  Leviticus 25:49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或伯叔、伯叔的兒子，本家的近支，都可以贖他。他自己若漸漸富足，也可以自贖。</a:t>
            </a:r>
          </a:p>
          <a:p xmlns:a="http://schemas.openxmlformats.org/drawingml/2006/main">
            <a:pPr algn="ctr">
              <a:buNone/>
            </a:pPr>
            <a:r>
              <a:rPr sz="2100">
                <a:solidFill>
                  <a:srgbClr val="FFFFFF"/>
                </a:solidFill>
                <a:latin typeface="Georgia"/>
                <a:ea typeface="Georgia"/>
                <a:cs typeface="Georgia"/>
              </a:rPr>
              <a:t>Either his uncle, or his uncle’s son, may redeem him, or any that is nigh of kin unto him of his family may redeem him; or if he be able, he may redeem himself.</a:t>
            </a:r>
          </a:p>
        </p:txBody>
      </p:sp>
    </p:spTree>
    <p:extLst>
      <p:ext uri="{BB962C8B-B14F-4D97-AF65-F5344CB8AC3E}">
        <p14:creationId xmlns:p14="http://schemas.microsoft.com/office/powerpoint/2010/main" val="179098557"/>
      </p:ext>
    </p:extLst>
  </p:cSld>
</p:sld>
</file>

<file path=ppt/slides/slide51.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25:50  |  Leviticus 25:50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他要和買主計算，從賣自己的那年起，算到禧年；所賣的價值照着年數多少，好像工人每年的工價。</a:t>
            </a:r>
          </a:p>
          <a:p xmlns:a="http://schemas.openxmlformats.org/drawingml/2006/main">
            <a:pPr algn="ctr">
              <a:buNone/>
            </a:pPr>
            <a:r>
              <a:rPr sz="1800">
                <a:solidFill>
                  <a:srgbClr val="FFFFFF"/>
                </a:solidFill>
                <a:latin typeface="Georgia"/>
                <a:ea typeface="Georgia"/>
                <a:cs typeface="Georgia"/>
              </a:rPr>
              <a:t>And he shall reckon with him that bought him from the year that he was sold to him unto the year of jubile: and the price of his sale shall be according unto the number of years, according to the time of an hired servant shall it be with him.</a:t>
            </a:r>
          </a:p>
        </p:txBody>
      </p:sp>
    </p:spTree>
    <p:extLst>
      <p:ext uri="{BB962C8B-B14F-4D97-AF65-F5344CB8AC3E}">
        <p14:creationId xmlns:p14="http://schemas.microsoft.com/office/powerpoint/2010/main" val="179098557"/>
      </p:ext>
    </p:extLst>
  </p:cSld>
</p:sld>
</file>

<file path=ppt/slides/slide52.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25:51  |  Leviticus 25:51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若缺少的年數多，就要按着年數從買價中償還他的贖價。</a:t>
            </a:r>
          </a:p>
          <a:p xmlns:a="http://schemas.openxmlformats.org/drawingml/2006/main">
            <a:pPr algn="ctr">
              <a:buNone/>
            </a:pPr>
            <a:r>
              <a:rPr sz="2400">
                <a:solidFill>
                  <a:srgbClr val="FFFFFF"/>
                </a:solidFill>
                <a:latin typeface="Georgia"/>
                <a:ea typeface="Georgia"/>
                <a:cs typeface="Georgia"/>
              </a:rPr>
              <a:t>If there be yet many years behind, according unto them he shall give again the price of his redemption out of the money that he was bought for.</a:t>
            </a:r>
          </a:p>
        </p:txBody>
      </p:sp>
    </p:spTree>
    <p:extLst>
      <p:ext uri="{BB962C8B-B14F-4D97-AF65-F5344CB8AC3E}">
        <p14:creationId xmlns:p14="http://schemas.microsoft.com/office/powerpoint/2010/main" val="179098557"/>
      </p:ext>
    </p:extLst>
  </p:cSld>
</p:sld>
</file>

<file path=ppt/slides/slide53.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25:52  |  Leviticus 25:52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若到禧年只缺少幾年，就要按着年數和買主計算，償還他的贖價。</a:t>
            </a:r>
          </a:p>
          <a:p xmlns:a="http://schemas.openxmlformats.org/drawingml/2006/main">
            <a:pPr algn="ctr">
              <a:buNone/>
            </a:pPr>
            <a:r>
              <a:rPr sz="2100">
                <a:solidFill>
                  <a:srgbClr val="FFFFFF"/>
                </a:solidFill>
                <a:latin typeface="Georgia"/>
                <a:ea typeface="Georgia"/>
                <a:cs typeface="Georgia"/>
              </a:rPr>
              <a:t>And if there remain but few years unto the year of jubile, then he shall count with him, and according unto his years shall he give him again the price of his redemption.</a:t>
            </a:r>
          </a:p>
        </p:txBody>
      </p:sp>
    </p:spTree>
    <p:extLst>
      <p:ext uri="{BB962C8B-B14F-4D97-AF65-F5344CB8AC3E}">
        <p14:creationId xmlns:p14="http://schemas.microsoft.com/office/powerpoint/2010/main" val="179098557"/>
      </p:ext>
    </p:extLst>
  </p:cSld>
</p:sld>
</file>

<file path=ppt/slides/slide54.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25:53  |  Leviticus 25:53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他和買主同住，要像每年雇的工人，買主不可嚴嚴地轄管他。</a:t>
            </a:r>
          </a:p>
          <a:p xmlns:a="http://schemas.openxmlformats.org/drawingml/2006/main">
            <a:pPr algn="ctr">
              <a:buNone/>
            </a:pPr>
            <a:r>
              <a:rPr sz="2400">
                <a:solidFill>
                  <a:srgbClr val="FFFFFF"/>
                </a:solidFill>
                <a:latin typeface="Georgia"/>
                <a:ea typeface="Georgia"/>
                <a:cs typeface="Georgia"/>
              </a:rPr>
              <a:t>And as a yearly hired servant shall he be with him: and the other shall not rule with rigour over him in thy sight.</a:t>
            </a:r>
          </a:p>
        </p:txBody>
      </p:sp>
    </p:spTree>
    <p:extLst>
      <p:ext uri="{BB962C8B-B14F-4D97-AF65-F5344CB8AC3E}">
        <p14:creationId xmlns:p14="http://schemas.microsoft.com/office/powerpoint/2010/main" val="179098557"/>
      </p:ext>
    </p:extLst>
  </p:cSld>
</p:sld>
</file>

<file path=ppt/slides/slide55.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25:54  |  Leviticus 25:54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5000" b="1">
                <a:solidFill>
                  <a:srgbClr val="FFFFFF"/>
                </a:solidFill>
                <a:latin typeface="Microsoft JhengHei"/>
                <a:ea typeface="Microsoft JhengHei"/>
                <a:cs typeface="Microsoft JhengHei"/>
              </a:rPr>
              <a:t>他若不這樣被贖，到了禧年，要和他的兒女一同出去。</a:t>
            </a:r>
          </a:p>
          <a:p xmlns:a="http://schemas.openxmlformats.org/drawingml/2006/main">
            <a:pPr algn="ctr">
              <a:buNone/>
            </a:pPr>
            <a:r>
              <a:rPr sz="2400">
                <a:solidFill>
                  <a:srgbClr val="FFFFFF"/>
                </a:solidFill>
                <a:latin typeface="Georgia"/>
                <a:ea typeface="Georgia"/>
                <a:cs typeface="Georgia"/>
              </a:rPr>
              <a:t>And if he be not redeemed in these years, then he shall go out in the year of jubile, both he, and his children with him.</a:t>
            </a:r>
          </a:p>
        </p:txBody>
      </p:sp>
    </p:spTree>
    <p:extLst>
      <p:ext uri="{BB962C8B-B14F-4D97-AF65-F5344CB8AC3E}">
        <p14:creationId xmlns:p14="http://schemas.microsoft.com/office/powerpoint/2010/main" val="179098557"/>
      </p:ext>
    </p:extLst>
  </p:cSld>
</p:sld>
</file>

<file path=ppt/slides/slide56.xml><?xml version="1.0" encoding="utf-8"?>
<p:sld xmlns:p="http://schemas.openxmlformats.org/presentationml/2006/main">
  <p:cSld>
    <p:bg>
      <p:bgPr>
        <a:solidFill xmlns:a="http://schemas.openxmlformats.org/drawingml/2006/main">
          <a:srgbClr val="000000"/>
        </a:solidFill>
      </p:bgPr>
    </p:bg>
    <p:spTree>
      <p:nvGrpSpPr>
        <p:cNvPr id="1" name=""/>
        <p:cNvGrpSpPr/>
        <p:nvPr/>
      </p:nvGrpSpPr>
      <p:grpSpPr>
        <a:xfrm xmlns:a="http://schemas.openxmlformats.org/drawingml/2006/main"/>
      </p:grpSpPr>
      <p:sp>
        <p:nvSpPr>
          <p:cNvPr id="15" name="PlaceHolder 1">
            <a:extLst xmlns:a="http://schemas.openxmlformats.org/drawingml/2006/main">
              <a:ext uri="{FF2B5EF4-FFF2-40B4-BE49-F238E27FC236}">
                <a16:creationId xmlns:a16="http://schemas.microsoft.com/office/drawing/2014/main" id="{441D2C7F-D666-4C24-BAB7-2C24776FEA00}"/>
              </a:ext>
            </a:extLst>
          </p:cNvPr>
          <p:cNvSpPr>
            <a:spLocks xmlns:a="http://schemas.openxmlformats.org/drawingml/2006/main" noGrp="1"/>
          </p:cNvSpPr>
          <p:nvPr>
            <p:ph type="title" idx="0"/>
          </p:nvPr>
        </p:nvSpPr>
        <p:spPr>
          <a:xfrm xmlns:a="http://schemas.openxmlformats.org/drawingml/2006/main">
            <a:off x="6667500" y="6457950"/>
            <a:ext cx="5410200" cy="22860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none" lIns="0" tIns="0" rIns="0" bIns="0" anchor="ctr">
            <a:normAutofit fontScale="100000"/>
          </a:bodyPr>
          <a:lstStyle xmlns:a="http://schemas.openxmlformats.org/drawingml/2006/main"/>
          <a:p xmlns:a="http://schemas.openxmlformats.org/drawingml/2006/main">
            <a:pPr algn="r">
              <a:buNone/>
            </a:pPr>
            <a:r>
              <a:rPr sz="1000">
                <a:solidFill>
                  <a:srgbClr val="FFFFFF"/>
                </a:solidFill>
                <a:latin typeface="Microsoft JhengHei"/>
                <a:ea typeface="Microsoft JhengHei"/>
                <a:cs typeface="Microsoft JhengHei"/>
              </a:rPr>
              <a:t>利未記 25:55  |  Leviticus 25:55 (KJV)</a:t>
            </a:r>
          </a:p>
        </p:txBody>
      </p:sp>
      <p:sp>
        <p:nvSpPr>
          <p:cNvPr id="16" name="PlaceHolder 2">
            <a:extLst xmlns:a="http://schemas.openxmlformats.org/drawingml/2006/main">
              <a:ext uri="{FF2B5EF4-FFF2-40B4-BE49-F238E27FC236}">
                <a16:creationId xmlns:a16="http://schemas.microsoft.com/office/drawing/2014/main" id="{D38A1CCF-705F-4B50-9BE5-7CF0524E3D07}"/>
              </a:ext>
            </a:extLst>
          </p:cNvPr>
          <p:cNvSpPr>
            <a:spLocks xmlns:a="http://schemas.openxmlformats.org/drawingml/2006/main" noGrp="1"/>
          </p:cNvSpPr>
          <p:nvPr>
            <p:ph idx="0"/>
          </p:nvPr>
        </p:nvSpPr>
        <p:spPr>
          <a:xfrm xmlns:a="http://schemas.openxmlformats.org/drawingml/2006/main">
            <a:off x="76200" y="171450"/>
            <a:ext cx="12039600" cy="6076950"/>
          </a:xfrm>
          <a:prstGeom xmlns:a="http://schemas.openxmlformats.org/drawingml/2006/main" prst="rect">
            <a:avLst/>
          </a:prstGeom>
          <a:noFill xmlns:a="http://schemas.openxmlformats.org/drawingml/2006/main"/>
          <a:ln xmlns:a="http://schemas.openxmlformats.org/drawingml/2006/main" w="0">
            <a:noFill/>
            <a:prstDash val="solid"/>
          </a:ln>
        </p:spPr>
        <p:txBody>
          <a:bodyPr xmlns:a="http://schemas.openxmlformats.org/drawingml/2006/main" wrap="square" lIns="57150" tIns="38100" rIns="57150" bIns="38100" anchor="ctr">
            <a:normAutofit fontScale="100000"/>
          </a:bodyPr>
          <a:lstStyle xmlns:a="http://schemas.openxmlformats.org/drawingml/2006/main"/>
          <a:p xmlns:a="http://schemas.openxmlformats.org/drawingml/2006/main">
            <a:pPr algn="ctr">
              <a:spcAft>
                <a:spcPts val="10"/>
              </a:spcAft>
              <a:buNone/>
            </a:pPr>
            <a:r>
              <a:rPr sz="4600" b="1">
                <a:solidFill>
                  <a:srgbClr val="FFFFFF"/>
                </a:solidFill>
                <a:latin typeface="Microsoft JhengHei"/>
                <a:ea typeface="Microsoft JhengHei"/>
                <a:cs typeface="Microsoft JhengHei"/>
              </a:rPr>
              <a:t>因為以色列人都是我的僕人，是我從埃及地領出來的。我是耶和華－你們的神。」</a:t>
            </a:r>
          </a:p>
          <a:p xmlns:a="http://schemas.openxmlformats.org/drawingml/2006/main">
            <a:pPr algn="ctr">
              <a:buNone/>
            </a:pPr>
            <a:r>
              <a:rPr sz="2400">
                <a:solidFill>
                  <a:srgbClr val="FFFFFF"/>
                </a:solidFill>
                <a:latin typeface="Georgia"/>
                <a:ea typeface="Georgia"/>
                <a:cs typeface="Georgia"/>
              </a:rPr>
              <a:t>For unto me the children of Israel are servants; they are my servants whom I brought forth out of the land of Egypt: I am the LORD your God.</a:t>
            </a:r>
          </a:p>
        </p:txBody>
      </p:sp>
    </p:spTree>
    <p:extLst>
      <p:ext uri="{BB962C8B-B14F-4D97-AF65-F5344CB8AC3E}">
        <p14:creationId xmlns:p14="http://schemas.microsoft.com/office/powerpoint/2010/main" val="179098557"/>
      </p:ext>
    </p:extLst>
  </p:cSld>
</p:sld>
</file>

<file path=ppt/theme/theme1.xml><?xml version="1.0" encoding="utf-8"?>
<a:theme xmlns:a="http://schemas.openxmlformats.org/drawingml/2006/main"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a:ea typeface="DejaVu Sans"/>
        <a:cs typeface="DejaVu Sans"/>
      </a:majorFont>
      <a:minorFont>
        <a:latin typeface="Arial"/>
        <a:ea typeface="DejaVu Sans"/>
        <a:cs typeface="DejaVu Sans"/>
      </a:minorFont>
    </a:fontScheme>
    <a:fmtScheme name="LibreOffice">
      <a:fillStyleLst>
        <a:solidFill>
          <a:schemeClr val="phClr"/>
        </a:solidFill>
        <a:solidFill>
          <a:schemeClr val="phClr"/>
        </a:solidFill>
        <a:solidFill>
          <a:schemeClr val="phClr"/>
        </a:solidFill>
      </a:fillStyleLst>
      <a:lnStyleLst>
        <a:ln w="6350">
          <a:prstDash val="solid"/>
        </a:ln>
        <a:ln w="6350">
          <a:prstDash val="solid"/>
        </a:ln>
        <a:ln w="6350">
          <a:prstDash val="solid"/>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2026-08-30T03:53:27.8860000Z</dcterms:created>
  <dcterms:modified xsi:type="dcterms:W3CDTF">2026-08-30T03:53:27.8870000Z</dcterms:modified>
</coreProperties>
</file>