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018df4e996143b1" /><Relationship Type="http://schemas.openxmlformats.org/officeDocument/2006/relationships/extended-properties" Target="/docProps/app.xml" Id="R8c4a20ac179c4e6e" /><Relationship Type="http://schemas.openxmlformats.org/officeDocument/2006/relationships/officeDocument" Target="/ppt/presentation.xml" Id="R6cf88bc917354072" /></Relationships>
</file>

<file path=ppt/presentation.xml><?xml version="1.0" encoding="utf-8"?>
<p:presentation xmlns:p="http://schemas.openxmlformats.org/presentationml/2006/main">
  <p:sldMasterIdLst>
    <p:sldMasterId xmlns:r="http://schemas.openxmlformats.org/officeDocument/2006/relationships" id="2147483648" r:id="Rdf5a5d942773453f"/>
  </p:sldMasterIdLst>
  <p:notesMasterIdLst>
    <p:notesMasterId xmlns:r="http://schemas.openxmlformats.org/officeDocument/2006/relationships" r:id="R140dc074030e4aff"/>
  </p:notesMasterIdLst>
  <p:sldIdLst>
    <p:sldId xmlns:r="http://schemas.openxmlformats.org/officeDocument/2006/relationships" id="256" r:id="Ra87ea13767114504"/>
    <p:sldId xmlns:r="http://schemas.openxmlformats.org/officeDocument/2006/relationships" id="257" r:id="R0a066c3cd0c84cc1"/>
    <p:sldId xmlns:r="http://schemas.openxmlformats.org/officeDocument/2006/relationships" id="258" r:id="R2d30694512214250"/>
    <p:sldId xmlns:r="http://schemas.openxmlformats.org/officeDocument/2006/relationships" id="259" r:id="R02f57783e2d14ee7"/>
    <p:sldId xmlns:r="http://schemas.openxmlformats.org/officeDocument/2006/relationships" id="260" r:id="Rb1b8155a772e434c"/>
    <p:sldId xmlns:r="http://schemas.openxmlformats.org/officeDocument/2006/relationships" id="261" r:id="R8c2e7a034d1f4e03"/>
    <p:sldId xmlns:r="http://schemas.openxmlformats.org/officeDocument/2006/relationships" id="262" r:id="Rad762cac99614b91"/>
    <p:sldId xmlns:r="http://schemas.openxmlformats.org/officeDocument/2006/relationships" id="263" r:id="R70d32f4a676043cd"/>
    <p:sldId xmlns:r="http://schemas.openxmlformats.org/officeDocument/2006/relationships" id="264" r:id="Rdbb128f799c24139"/>
    <p:sldId xmlns:r="http://schemas.openxmlformats.org/officeDocument/2006/relationships" id="265" r:id="Rbc52f7810fe84516"/>
    <p:sldId xmlns:r="http://schemas.openxmlformats.org/officeDocument/2006/relationships" id="266" r:id="Rc2e1c4cdb73d45a5"/>
    <p:sldId xmlns:r="http://schemas.openxmlformats.org/officeDocument/2006/relationships" id="267" r:id="R717c5ba4ff1b41ef"/>
    <p:sldId xmlns:r="http://schemas.openxmlformats.org/officeDocument/2006/relationships" id="268" r:id="R75738583623145c4"/>
    <p:sldId xmlns:r="http://schemas.openxmlformats.org/officeDocument/2006/relationships" id="269" r:id="R6dbbf1770d824500"/>
    <p:sldId xmlns:r="http://schemas.openxmlformats.org/officeDocument/2006/relationships" id="270" r:id="Rbc5911b7a8d240ad"/>
    <p:sldId xmlns:r="http://schemas.openxmlformats.org/officeDocument/2006/relationships" id="271" r:id="R2082080c90964677"/>
    <p:sldId xmlns:r="http://schemas.openxmlformats.org/officeDocument/2006/relationships" id="272" r:id="Rec85175d67854ab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384a258554d49a5" /><Relationship Type="http://schemas.openxmlformats.org/officeDocument/2006/relationships/slideMaster" Target="/ppt/slideMasters/slideMaster1.xml" Id="Rdf5a5d942773453f" /><Relationship Type="http://schemas.openxmlformats.org/officeDocument/2006/relationships/notesMaster" Target="/ppt/notesMasters/notesMaster1.xml" Id="R140dc074030e4aff" /><Relationship Type="http://schemas.openxmlformats.org/officeDocument/2006/relationships/presProps" Target="/ppt/presProps.xml" Id="R0dc951a0476046d7" /><Relationship Type="http://schemas.openxmlformats.org/officeDocument/2006/relationships/tableStyles" Target="/ppt/tableStyles.xml" Id="R794f0668a783451a" /><Relationship Type="http://schemas.openxmlformats.org/officeDocument/2006/relationships/slide" Target="/ppt/slides/slide1.xml" Id="Ra87ea13767114504" /><Relationship Type="http://schemas.openxmlformats.org/officeDocument/2006/relationships/slide" Target="/ppt/slides/slide2.xml" Id="R0a066c3cd0c84cc1" /><Relationship Type="http://schemas.openxmlformats.org/officeDocument/2006/relationships/slide" Target="/ppt/slides/slide3.xml" Id="R2d30694512214250" /><Relationship Type="http://schemas.openxmlformats.org/officeDocument/2006/relationships/slide" Target="/ppt/slides/slide4.xml" Id="R02f57783e2d14ee7" /><Relationship Type="http://schemas.openxmlformats.org/officeDocument/2006/relationships/slide" Target="/ppt/slides/slide5.xml" Id="Rb1b8155a772e434c" /><Relationship Type="http://schemas.openxmlformats.org/officeDocument/2006/relationships/slide" Target="/ppt/slides/slide6.xml" Id="R8c2e7a034d1f4e03" /><Relationship Type="http://schemas.openxmlformats.org/officeDocument/2006/relationships/slide" Target="/ppt/slides/slide7.xml" Id="Rad762cac99614b91" /><Relationship Type="http://schemas.openxmlformats.org/officeDocument/2006/relationships/slide" Target="/ppt/slides/slide8.xml" Id="R70d32f4a676043cd" /><Relationship Type="http://schemas.openxmlformats.org/officeDocument/2006/relationships/slide" Target="/ppt/slides/slide9.xml" Id="Rdbb128f799c24139" /><Relationship Type="http://schemas.openxmlformats.org/officeDocument/2006/relationships/slide" Target="/ppt/slides/slide10.xml" Id="Rbc52f7810fe84516" /><Relationship Type="http://schemas.openxmlformats.org/officeDocument/2006/relationships/slide" Target="/ppt/slides/slide11.xml" Id="Rc2e1c4cdb73d45a5" /><Relationship Type="http://schemas.openxmlformats.org/officeDocument/2006/relationships/slide" Target="/ppt/slides/slide12.xml" Id="R717c5ba4ff1b41ef" /><Relationship Type="http://schemas.openxmlformats.org/officeDocument/2006/relationships/slide" Target="/ppt/slides/slide13.xml" Id="R75738583623145c4" /><Relationship Type="http://schemas.openxmlformats.org/officeDocument/2006/relationships/slide" Target="/ppt/slides/slide14.xml" Id="R6dbbf1770d824500" /><Relationship Type="http://schemas.openxmlformats.org/officeDocument/2006/relationships/slide" Target="/ppt/slides/slide15.xml" Id="Rbc5911b7a8d240ad" /><Relationship Type="http://schemas.openxmlformats.org/officeDocument/2006/relationships/slide" Target="/ppt/slides/slide16.xml" Id="R2082080c90964677" /><Relationship Type="http://schemas.openxmlformats.org/officeDocument/2006/relationships/slide" Target="/ppt/slides/slide17.xml" Id="Rec85175d67854ab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3da1d561541480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c0b89f4bfe04b56" /><Relationship Type="http://schemas.openxmlformats.org/officeDocument/2006/relationships/notesMaster" Target="/ppt/notesMasters/notesMaster1.xml" Id="Rf12a9ad754934249" /></Relationships>
</file>

<file path=ppt/notesSlides/_rels/notesSlide2.xml.rels>&#65279;<?xml version="1.0" encoding="utf-8"?><Relationships xmlns="http://schemas.openxmlformats.org/package/2006/relationships"><Relationship Type="http://schemas.openxmlformats.org/officeDocument/2006/relationships/slide" Target="/ppt/slides/slide2.xml" Id="R47c4714b14624333" /><Relationship Type="http://schemas.openxmlformats.org/officeDocument/2006/relationships/notesMaster" Target="/ppt/notesMasters/notesMaster1.xml" Id="Rcf2c5db84e9a4c94" /></Relationships>
</file>

<file path=ppt/notesSlides/_rels/notesSlide3.xml.rels>&#65279;<?xml version="1.0" encoding="utf-8"?><Relationships xmlns="http://schemas.openxmlformats.org/package/2006/relationships"><Relationship Type="http://schemas.openxmlformats.org/officeDocument/2006/relationships/slide" Target="/ppt/slides/slide3.xml" Id="R232440e9a1d244a6" /><Relationship Type="http://schemas.openxmlformats.org/officeDocument/2006/relationships/notesMaster" Target="/ppt/notesMasters/notesMaster1.xml" Id="Rc0c577ab5f73482b" /></Relationships>
</file>

<file path=ppt/notesSlides/_rels/notesSlide4.xml.rels>&#65279;<?xml version="1.0" encoding="utf-8"?><Relationships xmlns="http://schemas.openxmlformats.org/package/2006/relationships"><Relationship Type="http://schemas.openxmlformats.org/officeDocument/2006/relationships/slide" Target="/ppt/slides/slide4.xml" Id="Rdfd226afd60644ec" /><Relationship Type="http://schemas.openxmlformats.org/officeDocument/2006/relationships/notesMaster" Target="/ppt/notesMasters/notesMaster1.xml" Id="R2f3086e6374b4552" /></Relationships>
</file>

<file path=ppt/notesSlides/_rels/notesSlide5.xml.rels>&#65279;<?xml version="1.0" encoding="utf-8"?><Relationships xmlns="http://schemas.openxmlformats.org/package/2006/relationships"><Relationship Type="http://schemas.openxmlformats.org/officeDocument/2006/relationships/slide" Target="/ppt/slides/slide5.xml" Id="R06c4ae56a0e14f0b" /><Relationship Type="http://schemas.openxmlformats.org/officeDocument/2006/relationships/notesMaster" Target="/ppt/notesMasters/notesMaster1.xml" Id="R9abbd2079b7044d8" /></Relationships>
</file>

<file path=ppt/notesSlides/_rels/notesSlide6.xml.rels>&#65279;<?xml version="1.0" encoding="utf-8"?><Relationships xmlns="http://schemas.openxmlformats.org/package/2006/relationships"><Relationship Type="http://schemas.openxmlformats.org/officeDocument/2006/relationships/slide" Target="/ppt/slides/slide6.xml" Id="Radc1a41616bb42ea" /><Relationship Type="http://schemas.openxmlformats.org/officeDocument/2006/relationships/notesMaster" Target="/ppt/notesMasters/notesMaster1.xml" Id="R892dc15e20c44279" /></Relationships>
</file>

<file path=ppt/notesSlides/_rels/notesSlide7.xml.rels>&#65279;<?xml version="1.0" encoding="utf-8"?><Relationships xmlns="http://schemas.openxmlformats.org/package/2006/relationships"><Relationship Type="http://schemas.openxmlformats.org/officeDocument/2006/relationships/slide" Target="/ppt/slides/slide7.xml" Id="Re139d8824d1a4d28" /><Relationship Type="http://schemas.openxmlformats.org/officeDocument/2006/relationships/notesMaster" Target="/ppt/notesMasters/notesMaster1.xml" Id="R7197954cf626484d" /></Relationships>
</file>

<file path=ppt/notesSlides/_rels/notesSlide8.xml.rels>&#65279;<?xml version="1.0" encoding="utf-8"?><Relationships xmlns="http://schemas.openxmlformats.org/package/2006/relationships"><Relationship Type="http://schemas.openxmlformats.org/officeDocument/2006/relationships/slide" Target="/ppt/slides/slide8.xml" Id="Re8878acb47b441be" /><Relationship Type="http://schemas.openxmlformats.org/officeDocument/2006/relationships/notesMaster" Target="/ppt/notesMasters/notesMaster1.xml" Id="Ra7e5ac5d42ee4692" /></Relationships>
</file>

<file path=ppt/notesSlides/_rels/notesSlide9.xml.rels>&#65279;<?xml version="1.0" encoding="utf-8"?><Relationships xmlns="http://schemas.openxmlformats.org/package/2006/relationships"><Relationship Type="http://schemas.openxmlformats.org/officeDocument/2006/relationships/slide" Target="/ppt/slides/slide9.xml" Id="R258c79490cab4bb7" /><Relationship Type="http://schemas.openxmlformats.org/officeDocument/2006/relationships/notesMaster" Target="/ppt/notesMasters/notesMaster1.xml" Id="R358ea9a6f89e4f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5cb48752aa9412f" /><Relationship Type="http://schemas.openxmlformats.org/officeDocument/2006/relationships/notesMaster" Target="/ppt/notesMasters/notesMaster1.xml" Id="Re968bbc8d9dd413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324bc5feb54439e" /><Relationship Type="http://schemas.openxmlformats.org/officeDocument/2006/relationships/notesMaster" Target="/ppt/notesMasters/notesMaster1.xml" Id="R47ebd40f72d0495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2caa25f1a2a430d" /><Relationship Type="http://schemas.openxmlformats.org/officeDocument/2006/relationships/notesMaster" Target="/ppt/notesMasters/notesMaster1.xml" Id="R9318b33da175489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404231878b94bf4" /><Relationship Type="http://schemas.openxmlformats.org/officeDocument/2006/relationships/notesMaster" Target="/ppt/notesMasters/notesMaster1.xml" Id="Ra84defe4b9c14e3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a04a35ae93c4163" /><Relationship Type="http://schemas.openxmlformats.org/officeDocument/2006/relationships/notesMaster" Target="/ppt/notesMasters/notesMaster1.xml" Id="Rec06fc381b1f450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6964e78a0ec4fec" /><Relationship Type="http://schemas.openxmlformats.org/officeDocument/2006/relationships/notesMaster" Target="/ppt/notesMasters/notesMaster1.xml" Id="Rbe14af0d03c141d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1989fac010b42a6" /><Relationship Type="http://schemas.openxmlformats.org/officeDocument/2006/relationships/notesMaster" Target="/ppt/notesMasters/notesMaster1.xml" Id="R0b58cfed17314f6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2a51a888c634f5d" /><Relationship Type="http://schemas.openxmlformats.org/officeDocument/2006/relationships/notesMaster" Target="/ppt/notesMasters/notesMaster1.xml" Id="R3fd947fe0f064ef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1abf0b1fd004303" /><Relationship Type="http://schemas.openxmlformats.org/officeDocument/2006/relationships/image" Target="/ppt/media/image.png" Id="R93f6cc060b904999" /><Relationship Type="http://schemas.openxmlformats.org/officeDocument/2006/relationships/image" Target="/ppt/media/image2.png" Id="Rbb9bea72225a4972" /><Relationship Type="http://schemas.openxmlformats.org/officeDocument/2006/relationships/image" Target="/ppt/media/image.jpeg" Id="R37d5fa61511a400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8b859a1d1b340e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3f6cc060b90499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b9bea72225a497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7d5fa61511a400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ab43392947149c1" /><Relationship Type="http://schemas.openxmlformats.org/officeDocument/2006/relationships/slideLayout" Target="/ppt/slideLayouts/slideLayout1.xml" Id="R1b17393141854edf" /><Relationship Type="http://schemas.openxmlformats.org/officeDocument/2006/relationships/slideLayout" Target="/ppt/slideLayouts/slideLayout2.xml" Id="R5f763da724934b3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b17393141854edf"/>
    <p:sldLayoutId xmlns:r="http://schemas.openxmlformats.org/officeDocument/2006/relationships" id="2147483650" r:id="R5f763da724934b3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35a2040420742cc" /><Relationship Type="http://schemas.openxmlformats.org/officeDocument/2006/relationships/notesSlide" Target="/ppt/notesSlides/notesSlide1.xml" Id="Ra9f3063e355f415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f1b032d1594461e" /><Relationship Type="http://schemas.openxmlformats.org/officeDocument/2006/relationships/notesSlide" Target="/ppt/notesSlides/notesSlide2.xml" Id="R53b3a095652c441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3f2558e05c94ae5" /><Relationship Type="http://schemas.openxmlformats.org/officeDocument/2006/relationships/notesSlide" Target="/ppt/notesSlides/notesSlide3.xml" Id="R41368b3f544a493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136fefa979c47b4" /><Relationship Type="http://schemas.openxmlformats.org/officeDocument/2006/relationships/notesSlide" Target="/ppt/notesSlides/notesSlide4.xml" Id="Radda1969383b4b2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295909ac4b74985" /><Relationship Type="http://schemas.openxmlformats.org/officeDocument/2006/relationships/notesSlide" Target="/ppt/notesSlides/notesSlide5.xml" Id="Rfc0670340acf4ff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1bfaba37795423f" /><Relationship Type="http://schemas.openxmlformats.org/officeDocument/2006/relationships/notesSlide" Target="/ppt/notesSlides/notesSlide6.xml" Id="Rabd4f2111638496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90ee722195046f7" /><Relationship Type="http://schemas.openxmlformats.org/officeDocument/2006/relationships/notesSlide" Target="/ppt/notesSlides/notesSlide7.xml" Id="R51cff9b6ad9144f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ae483e2bfb74881" /><Relationship Type="http://schemas.openxmlformats.org/officeDocument/2006/relationships/notesSlide" Target="/ppt/notesSlides/notesSlide8.xml" Id="Rb6c0c72402d342a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bfbb31b6f904559" /><Relationship Type="http://schemas.openxmlformats.org/officeDocument/2006/relationships/notesSlide" Target="/ppt/notesSlides/notesSlide9.xml" Id="Rbc497435a1ef420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b663a573487458f" /><Relationship Type="http://schemas.openxmlformats.org/officeDocument/2006/relationships/notesSlide" Target="/ppt/notesSlides/notesSlide10.xml" Id="Rcbb436182d854bf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181393db8334787" /><Relationship Type="http://schemas.openxmlformats.org/officeDocument/2006/relationships/notesSlide" Target="/ppt/notesSlides/notesSlide11.xml" Id="Rc68e902801ca48e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13e647eb5374972" /><Relationship Type="http://schemas.openxmlformats.org/officeDocument/2006/relationships/notesSlide" Target="/ppt/notesSlides/notesSlide12.xml" Id="R5774adaee5e8432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fde54368ddb4c55" /><Relationship Type="http://schemas.openxmlformats.org/officeDocument/2006/relationships/notesSlide" Target="/ppt/notesSlides/notesSlide13.xml" Id="R8b9d357c8fb7445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02a96cfb2d04263" /><Relationship Type="http://schemas.openxmlformats.org/officeDocument/2006/relationships/notesSlide" Target="/ppt/notesSlides/notesSlide14.xml" Id="Rf377dd5753d84d8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868a50520cf48f8" /><Relationship Type="http://schemas.openxmlformats.org/officeDocument/2006/relationships/notesSlide" Target="/ppt/notesSlides/notesSlide15.xml" Id="R3bfec21bad05460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49f927a2550481c" /><Relationship Type="http://schemas.openxmlformats.org/officeDocument/2006/relationships/notesSlide" Target="/ppt/notesSlides/notesSlide16.xml" Id="R9130230232c1456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4c739a6ff2a4e40" /><Relationship Type="http://schemas.openxmlformats.org/officeDocument/2006/relationships/notesSlide" Target="/ppt/notesSlides/notesSlide17.xml" Id="Rd183479cadd44b3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哥林多前書第2章</a:t>
            </a:r>
          </a:p>
          <a:p xmlns:a="http://schemas.openxmlformats.org/drawingml/2006/main">
            <a:pPr algn="ctr">
              <a:buNone/>
            </a:pPr>
            <a:r>
              <a:rPr sz="2000">
                <a:solidFill>
                  <a:srgbClr val="FFFFFF"/>
                </a:solidFill>
                <a:latin typeface="Georgia"/>
                <a:ea typeface="Georgia"/>
                <a:cs typeface="Georgia"/>
              </a:rPr>
              <a:t>1 Corinthians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2:1  |  1 Corinthians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弟兄們，從前我到你們那裏去，並沒有用高言大智對你們宣傳神的奧祕。</a:t>
            </a:r>
          </a:p>
          <a:p xmlns:a="http://schemas.openxmlformats.org/drawingml/2006/main">
            <a:pPr algn="ctr">
              <a:buNone/>
            </a:pPr>
            <a:r>
              <a:rPr sz="2400">
                <a:solidFill>
                  <a:srgbClr val="FFFFFF"/>
                </a:solidFill>
                <a:latin typeface="Georgia"/>
                <a:ea typeface="Georgia"/>
                <a:cs typeface="Georgia"/>
              </a:rPr>
              <a:t>And I, brethren, when I came to you, came not with excellency of speech or of wisdom, declaring unto you the testimony of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2:2  |  1 Corinthians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因為我曾定了主意，在你們中間不知道別的，只知道耶穌基督並他釘十字架。</a:t>
            </a:r>
          </a:p>
          <a:p xmlns:a="http://schemas.openxmlformats.org/drawingml/2006/main">
            <a:pPr algn="ctr">
              <a:buNone/>
            </a:pPr>
            <a:r>
              <a:rPr sz="2400">
                <a:solidFill>
                  <a:srgbClr val="FFFFFF"/>
                </a:solidFill>
                <a:latin typeface="Georgia"/>
                <a:ea typeface="Georgia"/>
                <a:cs typeface="Georgia"/>
              </a:rPr>
              <a:t>For I determined not to know any thing among you, save Jesus Christ, and him crucified.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2:3  |  1 Corinthians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我在你們那裏，又軟弱，又懼怕又甚戰兢。</a:t>
            </a:r>
          </a:p>
          <a:p xmlns:a="http://schemas.openxmlformats.org/drawingml/2006/main">
            <a:pPr algn="ctr">
              <a:buNone/>
            </a:pPr>
            <a:r>
              <a:rPr sz="2800">
                <a:solidFill>
                  <a:srgbClr val="FFFFFF"/>
                </a:solidFill>
                <a:latin typeface="Georgia"/>
                <a:ea typeface="Georgia"/>
                <a:cs typeface="Georgia"/>
              </a:rPr>
              <a:t>And I was with you in weakness, and in fear, and in much trembling.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2:4  |  1 Corinthians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我說的話、講的道，不是用智慧委婉的言語，乃是用聖靈和大能的明證，</a:t>
            </a:r>
          </a:p>
          <a:p xmlns:a="http://schemas.openxmlformats.org/drawingml/2006/main">
            <a:pPr algn="ctr">
              <a:buNone/>
            </a:pPr>
            <a:r>
              <a:rPr sz="2400">
                <a:solidFill>
                  <a:srgbClr val="FFFFFF"/>
                </a:solidFill>
                <a:latin typeface="Georgia"/>
                <a:ea typeface="Georgia"/>
                <a:cs typeface="Georgia"/>
              </a:rPr>
              <a:t>And my speech and my preaching was not with enticing words of man’s wisdom, but in demonstration of the Spirit and of power: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2:5  |  1 Corinthians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叫你們的信不在乎人的智慧，只在乎神的大能。</a:t>
            </a:r>
          </a:p>
          <a:p xmlns:a="http://schemas.openxmlformats.org/drawingml/2006/main">
            <a:pPr algn="ctr">
              <a:buNone/>
            </a:pPr>
            <a:r>
              <a:rPr sz="2800">
                <a:solidFill>
                  <a:srgbClr val="FFFFFF"/>
                </a:solidFill>
                <a:latin typeface="Georgia"/>
                <a:ea typeface="Georgia"/>
                <a:cs typeface="Georgia"/>
              </a:rPr>
              <a:t>That your faith should not stand in the wisdom of men, but in the power of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2:6  |  1 Corinthians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然而，在完全的人中，我們也講智慧。但不是這世上的智慧，也不是這世上有權有位、將要敗亡之人的智慧。</a:t>
            </a:r>
          </a:p>
          <a:p xmlns:a="http://schemas.openxmlformats.org/drawingml/2006/main">
            <a:pPr algn="ctr">
              <a:buNone/>
            </a:pPr>
            <a:r>
              <a:rPr sz="2400">
                <a:solidFill>
                  <a:srgbClr val="FFFFFF"/>
                </a:solidFill>
                <a:latin typeface="Georgia"/>
                <a:ea typeface="Georgia"/>
                <a:cs typeface="Georgia"/>
              </a:rPr>
              <a:t>Howbeit we speak wisdom among them that are perfect: yet not the wisdom of this world, nor of the princes of this world, that come to nought: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2:7  |  1 Corinthians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我們講的，乃是從前所隱藏、神奧祕的智慧，就是神在萬世以前預定使我們得榮耀的。</a:t>
            </a:r>
          </a:p>
          <a:p xmlns:a="http://schemas.openxmlformats.org/drawingml/2006/main">
            <a:pPr algn="ctr">
              <a:buNone/>
            </a:pPr>
            <a:r>
              <a:rPr sz="2400">
                <a:solidFill>
                  <a:srgbClr val="FFFFFF"/>
                </a:solidFill>
                <a:latin typeface="Georgia"/>
                <a:ea typeface="Georgia"/>
                <a:cs typeface="Georgia"/>
              </a:rPr>
              <a:t>But we speak the wisdom of God in a mystery, even the hidden wisdom, which God ordained before the world unto our glory: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2:8  |  1 Corinthians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這智慧世上有權有位的人沒有一個知道的，他們若知道，就不把榮耀的主釘在十字架上了。</a:t>
            </a:r>
          </a:p>
          <a:p xmlns:a="http://schemas.openxmlformats.org/drawingml/2006/main">
            <a:pPr algn="ctr">
              <a:buNone/>
            </a:pPr>
            <a:r>
              <a:rPr sz="2400">
                <a:solidFill>
                  <a:srgbClr val="FFFFFF"/>
                </a:solidFill>
                <a:latin typeface="Georgia"/>
                <a:ea typeface="Georgia"/>
                <a:cs typeface="Georgia"/>
              </a:rPr>
              <a:t>Which none of the princes of this world knew: for had they known it, they would not have crucified the Lord of glory.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2:9  |  1 Corinthians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如[經上]所記： 神為愛他的人所預備的 是眼睛未曾看見， 耳朵未曾聽見， 人心也未曾想到的。</a:t>
            </a:r>
          </a:p>
          <a:p xmlns:a="http://schemas.openxmlformats.org/drawingml/2006/main">
            <a:pPr algn="ctr">
              <a:buNone/>
            </a:pPr>
            <a:r>
              <a:rPr sz="2100">
                <a:solidFill>
                  <a:srgbClr val="FFFFFF"/>
                </a:solidFill>
                <a:latin typeface="Georgia"/>
                <a:ea typeface="Georgia"/>
                <a:cs typeface="Georgia"/>
              </a:rPr>
              <a:t>But as it is written, Eye hath not seen, nor ear heard, neither have entered into the heart of man, the things which God hath prepared for them that love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2:10  |  1 Corinthians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只有神藉着聖靈向我們顯明了，因為聖靈參透萬事，就是神深奧的事也參透了。</a:t>
            </a:r>
          </a:p>
          <a:p xmlns:a="http://schemas.openxmlformats.org/drawingml/2006/main">
            <a:pPr algn="ctr">
              <a:buNone/>
            </a:pPr>
            <a:r>
              <a:rPr sz="2400">
                <a:solidFill>
                  <a:srgbClr val="FFFFFF"/>
                </a:solidFill>
                <a:latin typeface="Georgia"/>
                <a:ea typeface="Georgia"/>
                <a:cs typeface="Georgia"/>
              </a:rPr>
              <a:t>But God hath revealed them unto us by his Spirit: for the Spirit searcheth all things, yea, the deep things of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2:11  |  1 Corinthians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除了在人裏頭的靈，誰知道人的事？像這樣，除了神的靈，也沒有人知道神的事。</a:t>
            </a:r>
          </a:p>
          <a:p xmlns:a="http://schemas.openxmlformats.org/drawingml/2006/main">
            <a:pPr algn="ctr">
              <a:buNone/>
            </a:pPr>
            <a:r>
              <a:rPr sz="2100">
                <a:solidFill>
                  <a:srgbClr val="FFFFFF"/>
                </a:solidFill>
                <a:latin typeface="Georgia"/>
                <a:ea typeface="Georgia"/>
                <a:cs typeface="Georgia"/>
              </a:rPr>
              <a:t>For what man knoweth the things of a man, save the spirit of man which is in him? even so the things of God knoweth no man, but the Spirit of God.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2:12  |  1 Corinthians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我們所領受的，並不是世上的靈，乃是從神來的靈，叫我們能知道神開恩賜給我們的事。</a:t>
            </a:r>
          </a:p>
          <a:p xmlns:a="http://schemas.openxmlformats.org/drawingml/2006/main">
            <a:pPr algn="ctr">
              <a:buNone/>
            </a:pPr>
            <a:r>
              <a:rPr sz="2100">
                <a:solidFill>
                  <a:srgbClr val="FFFFFF"/>
                </a:solidFill>
                <a:latin typeface="Georgia"/>
                <a:ea typeface="Georgia"/>
                <a:cs typeface="Georgia"/>
              </a:rPr>
              <a:t>Now we have received, not the spirit of the world, but the spirit which is of God; that we might know the things that are freely given to us of God.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2:13  |  1 Corinthians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並且我們講說這些事，不是用人智慧所指教的言語，乃是用[聖]靈所指教的言語，將屬靈的話解釋屬靈的事 。</a:t>
            </a:r>
          </a:p>
          <a:p xmlns:a="http://schemas.openxmlformats.org/drawingml/2006/main">
            <a:pPr algn="ctr">
              <a:buNone/>
            </a:pPr>
            <a:r>
              <a:rPr sz="2100">
                <a:solidFill>
                  <a:srgbClr val="FFFFFF"/>
                </a:solidFill>
                <a:latin typeface="Georgia"/>
                <a:ea typeface="Georgia"/>
                <a:cs typeface="Georgia"/>
              </a:rPr>
              <a:t>Which things also we speak, not in the words which man’s wisdom teacheth, but which the Holy Ghost teacheth; comparing spiritual things with spiritual.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2:14  |  1 Corinthians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然而，屬血氣的人不領會神[聖]靈的事，反倒以為愚拙，並且不能知道，因為這些事惟有屬靈的人才能看透。</a:t>
            </a:r>
          </a:p>
          <a:p xmlns:a="http://schemas.openxmlformats.org/drawingml/2006/main">
            <a:pPr algn="ctr">
              <a:buNone/>
            </a:pPr>
            <a:r>
              <a:rPr sz="2100">
                <a:solidFill>
                  <a:srgbClr val="FFFFFF"/>
                </a:solidFill>
                <a:latin typeface="Georgia"/>
                <a:ea typeface="Georgia"/>
                <a:cs typeface="Georgia"/>
              </a:rPr>
              <a:t>But the natural man receiveth not the things of the Spirit of God: for they are foolishness unto him: neither can he know them, because they are spiritually discerned.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2:15  |  1 Corinthians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屬靈的人能看透萬事，卻沒有一人能看透了他。</a:t>
            </a:r>
          </a:p>
          <a:p xmlns:a="http://schemas.openxmlformats.org/drawingml/2006/main">
            <a:pPr algn="ctr">
              <a:buNone/>
            </a:pPr>
            <a:r>
              <a:rPr sz="2800">
                <a:solidFill>
                  <a:srgbClr val="FFFFFF"/>
                </a:solidFill>
                <a:latin typeface="Georgia"/>
                <a:ea typeface="Georgia"/>
                <a:cs typeface="Georgia"/>
              </a:rPr>
              <a:t>But he that is spiritual judgeth all things, yet he himself is judged of no man.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2:16  |  1 Corinthians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誰曾知道主的心去教導他呢？但我們是有基督的心了。</a:t>
            </a:r>
          </a:p>
          <a:p xmlns:a="http://schemas.openxmlformats.org/drawingml/2006/main">
            <a:pPr algn="ctr">
              <a:buNone/>
            </a:pPr>
            <a:r>
              <a:rPr sz="2400">
                <a:solidFill>
                  <a:srgbClr val="FFFFFF"/>
                </a:solidFill>
                <a:latin typeface="Georgia"/>
                <a:ea typeface="Georgia"/>
                <a:cs typeface="Georgia"/>
              </a:rPr>
              <a:t>For who hath known the mind of the Lord, that he may instruct him? But we have the mind of Christ.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2026-08-30T06:47:10.6400000Z</dcterms:created>
  <dcterms:modified xsi:type="dcterms:W3CDTF">2026-08-30T06:47:10.6400000Z</dcterms:modified>
</coreProperties>
</file>