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e5ab53c9829404f" /><Relationship Type="http://schemas.openxmlformats.org/officeDocument/2006/relationships/extended-properties" Target="/docProps/app.xml" Id="R8a1a7b7532af4274" /><Relationship Type="http://schemas.openxmlformats.org/officeDocument/2006/relationships/officeDocument" Target="/ppt/presentation.xml" Id="R05e68c63a2f14290" /></Relationships>
</file>

<file path=ppt/presentation.xml><?xml version="1.0" encoding="utf-8"?>
<p:presentation xmlns:p="http://schemas.openxmlformats.org/presentationml/2006/main">
  <p:sldMasterIdLst>
    <p:sldMasterId xmlns:r="http://schemas.openxmlformats.org/officeDocument/2006/relationships" id="2147483648" r:id="R05e4fef143fc4ff7"/>
  </p:sldMasterIdLst>
  <p:notesMasterIdLst>
    <p:notesMasterId xmlns:r="http://schemas.openxmlformats.org/officeDocument/2006/relationships" r:id="R5459893476654c78"/>
  </p:notesMasterIdLst>
  <p:sldIdLst>
    <p:sldId xmlns:r="http://schemas.openxmlformats.org/officeDocument/2006/relationships" id="256" r:id="Rbe63dd913ae54e06"/>
    <p:sldId xmlns:r="http://schemas.openxmlformats.org/officeDocument/2006/relationships" id="257" r:id="R8da8ea0b8724427e"/>
    <p:sldId xmlns:r="http://schemas.openxmlformats.org/officeDocument/2006/relationships" id="258" r:id="Rf5ef80856bef4e7f"/>
    <p:sldId xmlns:r="http://schemas.openxmlformats.org/officeDocument/2006/relationships" id="259" r:id="Re7ce2a379fd3404c"/>
    <p:sldId xmlns:r="http://schemas.openxmlformats.org/officeDocument/2006/relationships" id="260" r:id="R40c7e8decadd4fc2"/>
    <p:sldId xmlns:r="http://schemas.openxmlformats.org/officeDocument/2006/relationships" id="261" r:id="R01d1fcfc2f964a8d"/>
    <p:sldId xmlns:r="http://schemas.openxmlformats.org/officeDocument/2006/relationships" id="262" r:id="R007bbdd08d6d4c69"/>
    <p:sldId xmlns:r="http://schemas.openxmlformats.org/officeDocument/2006/relationships" id="263" r:id="R3f1da42c681f48b8"/>
    <p:sldId xmlns:r="http://schemas.openxmlformats.org/officeDocument/2006/relationships" id="264" r:id="R1e6d9c3b0aa442ef"/>
    <p:sldId xmlns:r="http://schemas.openxmlformats.org/officeDocument/2006/relationships" id="265" r:id="Ra8ea2c98c1584bb3"/>
    <p:sldId xmlns:r="http://schemas.openxmlformats.org/officeDocument/2006/relationships" id="266" r:id="R2eae1a8c44c047e1"/>
    <p:sldId xmlns:r="http://schemas.openxmlformats.org/officeDocument/2006/relationships" id="267" r:id="Rdc99789fa2874284"/>
    <p:sldId xmlns:r="http://schemas.openxmlformats.org/officeDocument/2006/relationships" id="268" r:id="R831b539f2f1d4337"/>
    <p:sldId xmlns:r="http://schemas.openxmlformats.org/officeDocument/2006/relationships" id="269" r:id="R3ba06bc8b9ff4f8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ae321185cb7478c" /><Relationship Type="http://schemas.openxmlformats.org/officeDocument/2006/relationships/slideMaster" Target="/ppt/slideMasters/slideMaster1.xml" Id="R05e4fef143fc4ff7" /><Relationship Type="http://schemas.openxmlformats.org/officeDocument/2006/relationships/notesMaster" Target="/ppt/notesMasters/notesMaster1.xml" Id="R5459893476654c78" /><Relationship Type="http://schemas.openxmlformats.org/officeDocument/2006/relationships/presProps" Target="/ppt/presProps.xml" Id="R531ea0edf3b04b42" /><Relationship Type="http://schemas.openxmlformats.org/officeDocument/2006/relationships/tableStyles" Target="/ppt/tableStyles.xml" Id="Rb10562fc420b429c" /><Relationship Type="http://schemas.openxmlformats.org/officeDocument/2006/relationships/slide" Target="/ppt/slides/slide1.xml" Id="Rbe63dd913ae54e06" /><Relationship Type="http://schemas.openxmlformats.org/officeDocument/2006/relationships/slide" Target="/ppt/slides/slide2.xml" Id="R8da8ea0b8724427e" /><Relationship Type="http://schemas.openxmlformats.org/officeDocument/2006/relationships/slide" Target="/ppt/slides/slide3.xml" Id="Rf5ef80856bef4e7f" /><Relationship Type="http://schemas.openxmlformats.org/officeDocument/2006/relationships/slide" Target="/ppt/slides/slide4.xml" Id="Re7ce2a379fd3404c" /><Relationship Type="http://schemas.openxmlformats.org/officeDocument/2006/relationships/slide" Target="/ppt/slides/slide5.xml" Id="R40c7e8decadd4fc2" /><Relationship Type="http://schemas.openxmlformats.org/officeDocument/2006/relationships/slide" Target="/ppt/slides/slide6.xml" Id="R01d1fcfc2f964a8d" /><Relationship Type="http://schemas.openxmlformats.org/officeDocument/2006/relationships/slide" Target="/ppt/slides/slide7.xml" Id="R007bbdd08d6d4c69" /><Relationship Type="http://schemas.openxmlformats.org/officeDocument/2006/relationships/slide" Target="/ppt/slides/slide8.xml" Id="R3f1da42c681f48b8" /><Relationship Type="http://schemas.openxmlformats.org/officeDocument/2006/relationships/slide" Target="/ppt/slides/slide9.xml" Id="R1e6d9c3b0aa442ef" /><Relationship Type="http://schemas.openxmlformats.org/officeDocument/2006/relationships/slide" Target="/ppt/slides/slide10.xml" Id="Ra8ea2c98c1584bb3" /><Relationship Type="http://schemas.openxmlformats.org/officeDocument/2006/relationships/slide" Target="/ppt/slides/slide11.xml" Id="R2eae1a8c44c047e1" /><Relationship Type="http://schemas.openxmlformats.org/officeDocument/2006/relationships/slide" Target="/ppt/slides/slide12.xml" Id="Rdc99789fa2874284" /><Relationship Type="http://schemas.openxmlformats.org/officeDocument/2006/relationships/slide" Target="/ppt/slides/slide13.xml" Id="R831b539f2f1d4337" /><Relationship Type="http://schemas.openxmlformats.org/officeDocument/2006/relationships/slide" Target="/ppt/slides/slide14.xml" Id="R3ba06bc8b9ff4f8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4cf68efd78e40e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9c028f82124630" /><Relationship Type="http://schemas.openxmlformats.org/officeDocument/2006/relationships/notesMaster" Target="/ppt/notesMasters/notesMaster1.xml" Id="R59255e4dc1c34d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4e7f7441c84f17" /><Relationship Type="http://schemas.openxmlformats.org/officeDocument/2006/relationships/notesMaster" Target="/ppt/notesMasters/notesMaster1.xml" Id="Rde7ca983f8654ee8" /></Relationships>
</file>

<file path=ppt/notesSlides/_rels/notesSlide3.xml.rels>&#65279;<?xml version="1.0" encoding="utf-8"?><Relationships xmlns="http://schemas.openxmlformats.org/package/2006/relationships"><Relationship Type="http://schemas.openxmlformats.org/officeDocument/2006/relationships/slide" Target="/ppt/slides/slide3.xml" Id="R5b31bf1fa79946c0" /><Relationship Type="http://schemas.openxmlformats.org/officeDocument/2006/relationships/notesMaster" Target="/ppt/notesMasters/notesMaster1.xml" Id="Rd7d4e2a869be40d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71c81ba9e784606" /><Relationship Type="http://schemas.openxmlformats.org/officeDocument/2006/relationships/notesMaster" Target="/ppt/notesMasters/notesMaster1.xml" Id="R02f8cfc9e09f4c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3dee1e96274477" /><Relationship Type="http://schemas.openxmlformats.org/officeDocument/2006/relationships/notesMaster" Target="/ppt/notesMasters/notesMaster1.xml" Id="Rf172cafd742d46cf" /></Relationships>
</file>

<file path=ppt/notesSlides/_rels/notesSlide6.xml.rels>&#65279;<?xml version="1.0" encoding="utf-8"?><Relationships xmlns="http://schemas.openxmlformats.org/package/2006/relationships"><Relationship Type="http://schemas.openxmlformats.org/officeDocument/2006/relationships/slide" Target="/ppt/slides/slide6.xml" Id="R2dc69739eded4e93" /><Relationship Type="http://schemas.openxmlformats.org/officeDocument/2006/relationships/notesMaster" Target="/ppt/notesMasters/notesMaster1.xml" Id="Rf0f835f24bfc40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25953458564a417b" /><Relationship Type="http://schemas.openxmlformats.org/officeDocument/2006/relationships/notesMaster" Target="/ppt/notesMasters/notesMaster1.xml" Id="R656030591a03468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d2f9927796d49dc" /><Relationship Type="http://schemas.openxmlformats.org/officeDocument/2006/relationships/notesMaster" Target="/ppt/notesMasters/notesMaster1.xml" Id="R9faec3ed44444d9b" /></Relationships>
</file>

<file path=ppt/notesSlides/_rels/notesSlide9.xml.rels>&#65279;<?xml version="1.0" encoding="utf-8"?><Relationships xmlns="http://schemas.openxmlformats.org/package/2006/relationships"><Relationship Type="http://schemas.openxmlformats.org/officeDocument/2006/relationships/slide" Target="/ppt/slides/slide9.xml" Id="R85215ff3222c4dab" /><Relationship Type="http://schemas.openxmlformats.org/officeDocument/2006/relationships/notesMaster" Target="/ppt/notesMasters/notesMaster1.xml" Id="R59b6bf76b73c4d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fabf5113a014a24" /><Relationship Type="http://schemas.openxmlformats.org/officeDocument/2006/relationships/notesMaster" Target="/ppt/notesMasters/notesMaster1.xml" Id="R7133e48ce986472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32e9a597694b9b" /><Relationship Type="http://schemas.openxmlformats.org/officeDocument/2006/relationships/notesMaster" Target="/ppt/notesMasters/notesMaster1.xml" Id="Rc6616cd210c94f8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ab726c917394b51" /><Relationship Type="http://schemas.openxmlformats.org/officeDocument/2006/relationships/notesMaster" Target="/ppt/notesMasters/notesMaster1.xml" Id="R10bc1c540d50484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dfa54d222a643ed" /><Relationship Type="http://schemas.openxmlformats.org/officeDocument/2006/relationships/notesMaster" Target="/ppt/notesMasters/notesMaster1.xml" Id="R6f27a274caef4bc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00bf0e097146ad" /><Relationship Type="http://schemas.openxmlformats.org/officeDocument/2006/relationships/notesMaster" Target="/ppt/notesMasters/notesMaster1.xml" Id="Rb1bdb6f5470c474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d45cca74394fd6" /><Relationship Type="http://schemas.openxmlformats.org/officeDocument/2006/relationships/image" Target="/ppt/media/image.png" Id="R95514615aa3e42e5" /><Relationship Type="http://schemas.openxmlformats.org/officeDocument/2006/relationships/image" Target="/ppt/media/image2.png" Id="R4abc0583d80541d5" /><Relationship Type="http://schemas.openxmlformats.org/officeDocument/2006/relationships/image" Target="/ppt/media/image.jpeg" Id="R5646eaf67bb6414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5b5ca3a4280411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5514615aa3e42e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abc0583d80541d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646eaf67bb6414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271fbdb48124c9a" /><Relationship Type="http://schemas.openxmlformats.org/officeDocument/2006/relationships/slideLayout" Target="/ppt/slideLayouts/slideLayout1.xml" Id="R41c737a777fc4857" /><Relationship Type="http://schemas.openxmlformats.org/officeDocument/2006/relationships/slideLayout" Target="/ppt/slideLayouts/slideLayout2.xml" Id="Rd1e18685d3dc453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1c737a777fc4857"/>
    <p:sldLayoutId xmlns:r="http://schemas.openxmlformats.org/officeDocument/2006/relationships" id="2147483650" r:id="Rd1e18685d3dc453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e0287df90914e52" /><Relationship Type="http://schemas.openxmlformats.org/officeDocument/2006/relationships/notesSlide" Target="/ppt/notesSlides/notesSlide1.xml" Id="R210afabe6cbc48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70f4a15166c42e5" /><Relationship Type="http://schemas.openxmlformats.org/officeDocument/2006/relationships/notesSlide" Target="/ppt/notesSlides/notesSlide2.xml" Id="R7d04699920504f7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d3183e6092e4962" /><Relationship Type="http://schemas.openxmlformats.org/officeDocument/2006/relationships/notesSlide" Target="/ppt/notesSlides/notesSlide3.xml" Id="R7329631c040e4e8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f10607aac5f466e" /><Relationship Type="http://schemas.openxmlformats.org/officeDocument/2006/relationships/notesSlide" Target="/ppt/notesSlides/notesSlide4.xml" Id="R893d664000f14a0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64b81af563e4d85" /><Relationship Type="http://schemas.openxmlformats.org/officeDocument/2006/relationships/notesSlide" Target="/ppt/notesSlides/notesSlide5.xml" Id="Rf0f6426ebc02429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9a70dc2c7464644" /><Relationship Type="http://schemas.openxmlformats.org/officeDocument/2006/relationships/notesSlide" Target="/ppt/notesSlides/notesSlide6.xml" Id="R206f5e2505554af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dc1d731bad747ce" /><Relationship Type="http://schemas.openxmlformats.org/officeDocument/2006/relationships/notesSlide" Target="/ppt/notesSlides/notesSlide7.xml" Id="R163a233bfac842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ea90fe0756e4963" /><Relationship Type="http://schemas.openxmlformats.org/officeDocument/2006/relationships/notesSlide" Target="/ppt/notesSlides/notesSlide8.xml" Id="R17e4b3b6bd78442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e3dd7bdd11e44bf" /><Relationship Type="http://schemas.openxmlformats.org/officeDocument/2006/relationships/notesSlide" Target="/ppt/notesSlides/notesSlide9.xml" Id="R85a02435667c4e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f27bc0ba5144efb" /><Relationship Type="http://schemas.openxmlformats.org/officeDocument/2006/relationships/notesSlide" Target="/ppt/notesSlides/notesSlide10.xml" Id="Rc03241591b7e485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3960643be5a41ad" /><Relationship Type="http://schemas.openxmlformats.org/officeDocument/2006/relationships/notesSlide" Target="/ppt/notesSlides/notesSlide11.xml" Id="R910eb6ef212d4af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4b1410c98f641aa" /><Relationship Type="http://schemas.openxmlformats.org/officeDocument/2006/relationships/notesSlide" Target="/ppt/notesSlides/notesSlide12.xml" Id="R531c42641b844fa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c0c2554230049ed" /><Relationship Type="http://schemas.openxmlformats.org/officeDocument/2006/relationships/notesSlide" Target="/ppt/notesSlides/notesSlide13.xml" Id="R6350841694864a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bffdcc4c8e6473e" /><Relationship Type="http://schemas.openxmlformats.org/officeDocument/2006/relationships/notesSlide" Target="/ppt/notesSlides/notesSlide14.xml" Id="Rc77a5e14f8b248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但以理書第12章</a:t>
            </a:r>
          </a:p>
          <a:p xmlns:a="http://schemas.openxmlformats.org/drawingml/2006/main">
            <a:pPr algn="ctr">
              <a:buNone/>
            </a:pPr>
            <a:r>
              <a:rPr sz="2000">
                <a:solidFill>
                  <a:srgbClr val="FFFFFF"/>
                </a:solidFill>
                <a:latin typeface="Georgia"/>
                <a:ea typeface="Georgia"/>
                <a:cs typeface="Georgia"/>
              </a:rPr>
              <a:t>Daniel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12:1  |  Daniel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「那時，保佑你本國之民的天使長米迦勒必站起來，並且有大艱難，從有國以來直到此時，沒有這樣的。你本國的民中，凡名錄在冊上的，必得拯救。</a:t>
            </a:r>
          </a:p>
          <a:p xmlns:a="http://schemas.openxmlformats.org/drawingml/2006/main">
            <a:pPr algn="ctr">
              <a:buNone/>
            </a:pPr>
            <a:r>
              <a:rPr sz="1800">
                <a:solidFill>
                  <a:srgbClr val="FFFFFF"/>
                </a:solidFill>
                <a:latin typeface="Georgia"/>
                <a:ea typeface="Georgia"/>
                <a:cs typeface="Georgia"/>
              </a:rPr>
              <a:t>And at that time shall Michael stand up, the great prince which standeth for the children of thy people: and there shall be a time of trouble, such as never was since there was a nation even to that same time: and at that time thy people shall be delivered, every one that shall be found written in the book.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12:2  |  Daniel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睡在塵埃中的，必有多人復醒。其中有得永生的，有受羞辱永遠被憎惡的。</a:t>
            </a:r>
          </a:p>
          <a:p xmlns:a="http://schemas.openxmlformats.org/drawingml/2006/main">
            <a:pPr algn="ctr">
              <a:buNone/>
            </a:pPr>
            <a:r>
              <a:rPr sz="2400">
                <a:solidFill>
                  <a:srgbClr val="FFFFFF"/>
                </a:solidFill>
                <a:latin typeface="Georgia"/>
                <a:ea typeface="Georgia"/>
                <a:cs typeface="Georgia"/>
              </a:rPr>
              <a:t>And many of them that sleep in the dust of the earth shall awake, some to everlasting life, and some to shame and everlasting contempt.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12:3  |  Daniel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智慧人必發光如同天上的光；那使多人歸義的，必發光如星，直到永永遠遠。</a:t>
            </a:r>
          </a:p>
          <a:p xmlns:a="http://schemas.openxmlformats.org/drawingml/2006/main">
            <a:pPr algn="ctr">
              <a:buNone/>
            </a:pPr>
            <a:r>
              <a:rPr sz="2400">
                <a:solidFill>
                  <a:srgbClr val="FFFFFF"/>
                </a:solidFill>
                <a:latin typeface="Georgia"/>
                <a:ea typeface="Georgia"/>
                <a:cs typeface="Georgia"/>
              </a:rPr>
              <a:t>And they that be wise shall shine as the brightness of the firmament; and they that turn many to righteousness as the stars for ever and ever.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12:4  |  Daniel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但以理啊，你要隱藏這話，封閉這書，直到末時。必有多人來往奔跑，知識就必增長。」</a:t>
            </a:r>
          </a:p>
          <a:p xmlns:a="http://schemas.openxmlformats.org/drawingml/2006/main">
            <a:pPr algn="ctr">
              <a:buNone/>
            </a:pPr>
            <a:r>
              <a:rPr sz="2100">
                <a:solidFill>
                  <a:srgbClr val="FFFFFF"/>
                </a:solidFill>
                <a:latin typeface="Georgia"/>
                <a:ea typeface="Georgia"/>
                <a:cs typeface="Georgia"/>
              </a:rPr>
              <a:t>But thou, O Daniel, shut up the words, and seal the book, even to the time of the end: many shall run to and fro, and knowledge shall be increased.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12:5  |  Daniel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我－但以理觀看，見另有兩個人站立：一個在河這邊，一個在河那邊。</a:t>
            </a:r>
          </a:p>
          <a:p xmlns:a="http://schemas.openxmlformats.org/drawingml/2006/main">
            <a:pPr algn="ctr">
              <a:buNone/>
            </a:pPr>
            <a:r>
              <a:rPr sz="2100">
                <a:solidFill>
                  <a:srgbClr val="FFFFFF"/>
                </a:solidFill>
                <a:latin typeface="Georgia"/>
                <a:ea typeface="Georgia"/>
                <a:cs typeface="Georgia"/>
              </a:rPr>
              <a:t>Then I Daniel looked, and, behold, there stood other two, the one on this side of the bank of the river, and the other on that side of the bank of the river.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12:6  |  Daniel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有一個問那站在河水以上、穿細麻衣的說：「這奇異的事到幾時才應驗呢？」</a:t>
            </a:r>
          </a:p>
          <a:p xmlns:a="http://schemas.openxmlformats.org/drawingml/2006/main">
            <a:pPr algn="ctr">
              <a:buNone/>
            </a:pPr>
            <a:r>
              <a:rPr sz="2400">
                <a:solidFill>
                  <a:srgbClr val="FFFFFF"/>
                </a:solidFill>
                <a:latin typeface="Georgia"/>
                <a:ea typeface="Georgia"/>
                <a:cs typeface="Georgia"/>
              </a:rPr>
              <a:t>And one said to the man clothed in linen, which was upon the waters of the river, How long shall it be to the end of these wonders?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12:7  |  Daniel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我聽見那站在河水以上、穿細麻衣的，向天舉起左右手，指着活到永遠的[主]起誓說：「要到一載、二載、半載，打破聖民權力的時候，這一切事就都應驗了。」</a:t>
            </a:r>
          </a:p>
          <a:p xmlns:a="http://schemas.openxmlformats.org/drawingml/2006/main">
            <a:pPr algn="ctr">
              <a:buNone/>
            </a:pPr>
            <a:r>
              <a:rPr sz="1800">
                <a:solidFill>
                  <a:srgbClr val="FFFFFF"/>
                </a:solidFill>
                <a:latin typeface="Georgia"/>
                <a:ea typeface="Georgia"/>
                <a:cs typeface="Georgia"/>
              </a:rPr>
              <a:t>And I heard the man clothed in linen, which was upon the waters of the river, when he held up his right hand and his left hand unto heaven, and sware by him that liveth for ever that it shall be for a time, times, and an half; and when he shall have accomplished to scatter the power of the holy people, all these things shall be finished.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12:8  |  Daniel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我聽見這話，卻不明白，就說：「我主啊，這些事的結局是怎樣呢？」</a:t>
            </a:r>
          </a:p>
          <a:p xmlns:a="http://schemas.openxmlformats.org/drawingml/2006/main">
            <a:pPr algn="ctr">
              <a:buNone/>
            </a:pPr>
            <a:r>
              <a:rPr sz="2400">
                <a:solidFill>
                  <a:srgbClr val="FFFFFF"/>
                </a:solidFill>
                <a:latin typeface="Georgia"/>
                <a:ea typeface="Georgia"/>
                <a:cs typeface="Georgia"/>
              </a:rPr>
              <a:t>And I heard, but I understood not: then said I, O my Lord, what shall be the end of these things?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12:9  |  Daniel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他說：「但以理啊，你只管去；因為這話已經隱藏封閉，直到末時。</a:t>
            </a:r>
          </a:p>
          <a:p xmlns:a="http://schemas.openxmlformats.org/drawingml/2006/main">
            <a:pPr algn="ctr">
              <a:buNone/>
            </a:pPr>
            <a:r>
              <a:rPr sz="2400">
                <a:solidFill>
                  <a:srgbClr val="FFFFFF"/>
                </a:solidFill>
                <a:latin typeface="Georgia"/>
                <a:ea typeface="Georgia"/>
                <a:cs typeface="Georgia"/>
              </a:rPr>
              <a:t>And he said, Go thy way, Daniel: for the words are closed up and sealed till the time of the end.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12:10  |  Daniel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必有許多人使自己清淨潔白，且被熬煉；但惡人仍必行惡，一切惡人都不明白，惟獨智慧人能明白。</a:t>
            </a:r>
          </a:p>
          <a:p xmlns:a="http://schemas.openxmlformats.org/drawingml/2006/main">
            <a:pPr algn="ctr">
              <a:buNone/>
            </a:pPr>
            <a:r>
              <a:rPr sz="2100">
                <a:solidFill>
                  <a:srgbClr val="FFFFFF"/>
                </a:solidFill>
                <a:latin typeface="Georgia"/>
                <a:ea typeface="Georgia"/>
                <a:cs typeface="Georgia"/>
              </a:rPr>
              <a:t>Many shall be purified, and made white, and tried; but the wicked shall do wickedly: and none of the wicked shall understand; but the wise shall understand.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12:11  |  Daniel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從除掉常獻的[燔祭]，並設立那行毀壞可憎之物的時候，必有一千二百九十日。</a:t>
            </a:r>
          </a:p>
          <a:p xmlns:a="http://schemas.openxmlformats.org/drawingml/2006/main">
            <a:pPr algn="ctr">
              <a:buNone/>
            </a:pPr>
            <a:r>
              <a:rPr sz="2100">
                <a:solidFill>
                  <a:srgbClr val="FFFFFF"/>
                </a:solidFill>
                <a:latin typeface="Georgia"/>
                <a:ea typeface="Georgia"/>
                <a:cs typeface="Georgia"/>
              </a:rPr>
              <a:t>And from the time that the daily sacrifice shall be taken away, and the abomination that maketh desolate set up, there shall be a thousand two hundred and ninety days.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12:12  |  Daniel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等到一千三百三十五日的，那人便為有福。</a:t>
            </a:r>
          </a:p>
          <a:p xmlns:a="http://schemas.openxmlformats.org/drawingml/2006/main">
            <a:pPr algn="ctr">
              <a:buNone/>
            </a:pPr>
            <a:r>
              <a:rPr sz="2400">
                <a:solidFill>
                  <a:srgbClr val="FFFFFF"/>
                </a:solidFill>
                <a:latin typeface="Georgia"/>
                <a:ea typeface="Georgia"/>
                <a:cs typeface="Georgia"/>
              </a:rPr>
              <a:t>Blessed is he that waiteth, and cometh to the thousand three hundred and five and thirty days.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12:13  |  Daniel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「你且去等候結局，因為你必安歇。到了末期，你必起來，享受你的[福]分。」</a:t>
            </a:r>
          </a:p>
          <a:p xmlns:a="http://schemas.openxmlformats.org/drawingml/2006/main">
            <a:pPr algn="ctr">
              <a:buNone/>
            </a:pPr>
            <a:r>
              <a:rPr sz="2400">
                <a:solidFill>
                  <a:srgbClr val="FFFFFF"/>
                </a:solidFill>
                <a:latin typeface="Georgia"/>
                <a:ea typeface="Georgia"/>
                <a:cs typeface="Georgia"/>
              </a:rPr>
              <a:t>But go thou thy way till the end be: for thou shalt rest, and stand in thy lot at the end of the days.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2026-08-30T04:18:01.6580000Z</dcterms:created>
  <dcterms:modified xsi:type="dcterms:W3CDTF">2026-08-30T04:18:01.6580000Z</dcterms:modified>
</coreProperties>
</file>