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8a9ba895b384268" /><Relationship Type="http://schemas.openxmlformats.org/officeDocument/2006/relationships/extended-properties" Target="/docProps/app.xml" Id="Rd209f66cccc74b65" /><Relationship Type="http://schemas.openxmlformats.org/officeDocument/2006/relationships/officeDocument" Target="/ppt/presentation.xml" Id="R2ab15fb0ce0a4857" /></Relationships>
</file>

<file path=ppt/presentation.xml><?xml version="1.0" encoding="utf-8"?>
<p:presentation xmlns:p="http://schemas.openxmlformats.org/presentationml/2006/main">
  <p:sldMasterIdLst>
    <p:sldMasterId xmlns:r="http://schemas.openxmlformats.org/officeDocument/2006/relationships" id="2147483648" r:id="R227d4ec7907f48b3"/>
  </p:sldMasterIdLst>
  <p:notesMasterIdLst>
    <p:notesMasterId xmlns:r="http://schemas.openxmlformats.org/officeDocument/2006/relationships" r:id="R7d7ee8d3e8e943eb"/>
  </p:notesMasterIdLst>
  <p:sldIdLst>
    <p:sldId xmlns:r="http://schemas.openxmlformats.org/officeDocument/2006/relationships" id="256" r:id="R42310cf17d3e4029"/>
    <p:sldId xmlns:r="http://schemas.openxmlformats.org/officeDocument/2006/relationships" id="257" r:id="R4e875e2d5c2c4fce"/>
    <p:sldId xmlns:r="http://schemas.openxmlformats.org/officeDocument/2006/relationships" id="258" r:id="Rb63174da8e0e4258"/>
    <p:sldId xmlns:r="http://schemas.openxmlformats.org/officeDocument/2006/relationships" id="259" r:id="Ra2430b20d5ea4716"/>
    <p:sldId xmlns:r="http://schemas.openxmlformats.org/officeDocument/2006/relationships" id="260" r:id="R5a44c0cbb15d49cd"/>
    <p:sldId xmlns:r="http://schemas.openxmlformats.org/officeDocument/2006/relationships" id="261" r:id="R8c408806ca0141a7"/>
    <p:sldId xmlns:r="http://schemas.openxmlformats.org/officeDocument/2006/relationships" id="262" r:id="Rc33e60c275ce4b5d"/>
    <p:sldId xmlns:r="http://schemas.openxmlformats.org/officeDocument/2006/relationships" id="263" r:id="R08bba8cf792848e3"/>
    <p:sldId xmlns:r="http://schemas.openxmlformats.org/officeDocument/2006/relationships" id="264" r:id="Rec29be16a96540c2"/>
    <p:sldId xmlns:r="http://schemas.openxmlformats.org/officeDocument/2006/relationships" id="265" r:id="Rae476a14af994a3c"/>
    <p:sldId xmlns:r="http://schemas.openxmlformats.org/officeDocument/2006/relationships" id="266" r:id="R2a000d0b22f64ee8"/>
    <p:sldId xmlns:r="http://schemas.openxmlformats.org/officeDocument/2006/relationships" id="267" r:id="R29001fe3470c40da"/>
    <p:sldId xmlns:r="http://schemas.openxmlformats.org/officeDocument/2006/relationships" id="268" r:id="R09b36d57e95f40be"/>
    <p:sldId xmlns:r="http://schemas.openxmlformats.org/officeDocument/2006/relationships" id="269" r:id="Rbd4937d0ac9a496b"/>
    <p:sldId xmlns:r="http://schemas.openxmlformats.org/officeDocument/2006/relationships" id="270" r:id="R4e4754b4136b4552"/>
    <p:sldId xmlns:r="http://schemas.openxmlformats.org/officeDocument/2006/relationships" id="271" r:id="R1918ed2c8fab4dc9"/>
    <p:sldId xmlns:r="http://schemas.openxmlformats.org/officeDocument/2006/relationships" id="272" r:id="R3f08ae23927e49b6"/>
    <p:sldId xmlns:r="http://schemas.openxmlformats.org/officeDocument/2006/relationships" id="273" r:id="Rd3ca44dbf8ab4a19"/>
    <p:sldId xmlns:r="http://schemas.openxmlformats.org/officeDocument/2006/relationships" id="274" r:id="R40887ad5b13742f1"/>
    <p:sldId xmlns:r="http://schemas.openxmlformats.org/officeDocument/2006/relationships" id="275" r:id="Rf0d21424a1354e19"/>
    <p:sldId xmlns:r="http://schemas.openxmlformats.org/officeDocument/2006/relationships" id="276" r:id="Raec1552f4b6544e6"/>
    <p:sldId xmlns:r="http://schemas.openxmlformats.org/officeDocument/2006/relationships" id="277" r:id="R40dadf2fd8694820"/>
    <p:sldId xmlns:r="http://schemas.openxmlformats.org/officeDocument/2006/relationships" id="278" r:id="Re20dd3e492a14df3"/>
    <p:sldId xmlns:r="http://schemas.openxmlformats.org/officeDocument/2006/relationships" id="279" r:id="Ra8d13077e24e4693"/>
    <p:sldId xmlns:r="http://schemas.openxmlformats.org/officeDocument/2006/relationships" id="280" r:id="R1371cd1307a04660"/>
    <p:sldId xmlns:r="http://schemas.openxmlformats.org/officeDocument/2006/relationships" id="281" r:id="R904a7d4a1c2e4386"/>
    <p:sldId xmlns:r="http://schemas.openxmlformats.org/officeDocument/2006/relationships" id="282" r:id="R1a848a307e90408a"/>
    <p:sldId xmlns:r="http://schemas.openxmlformats.org/officeDocument/2006/relationships" id="283" r:id="Rd230a01aa1ad449d"/>
    <p:sldId xmlns:r="http://schemas.openxmlformats.org/officeDocument/2006/relationships" id="284" r:id="R9974176577544f37"/>
    <p:sldId xmlns:r="http://schemas.openxmlformats.org/officeDocument/2006/relationships" id="285" r:id="R2ff5df095fe74399"/>
    <p:sldId xmlns:r="http://schemas.openxmlformats.org/officeDocument/2006/relationships" id="286" r:id="R90aa0f4613174af8"/>
    <p:sldId xmlns:r="http://schemas.openxmlformats.org/officeDocument/2006/relationships" id="287" r:id="R0eae763f68414e94"/>
    <p:sldId xmlns:r="http://schemas.openxmlformats.org/officeDocument/2006/relationships" id="288" r:id="R850e2f04603741a5"/>
    <p:sldId xmlns:r="http://schemas.openxmlformats.org/officeDocument/2006/relationships" id="289" r:id="Rd9f0b7b25200492d"/>
    <p:sldId xmlns:r="http://schemas.openxmlformats.org/officeDocument/2006/relationships" id="290" r:id="Rb5d294902df44720"/>
    <p:sldId xmlns:r="http://schemas.openxmlformats.org/officeDocument/2006/relationships" id="291" r:id="Rcaa1fd9a027b412d"/>
    <p:sldId xmlns:r="http://schemas.openxmlformats.org/officeDocument/2006/relationships" id="292" r:id="R098e0bbbde9b42af"/>
    <p:sldId xmlns:r="http://schemas.openxmlformats.org/officeDocument/2006/relationships" id="293" r:id="R5b463d3fc07d4e8c"/>
    <p:sldId xmlns:r="http://schemas.openxmlformats.org/officeDocument/2006/relationships" id="294" r:id="Rd9cfb741a43b43a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e9e276e9212431a" /><Relationship Type="http://schemas.openxmlformats.org/officeDocument/2006/relationships/slideMaster" Target="/ppt/slideMasters/slideMaster1.xml" Id="R227d4ec7907f48b3" /><Relationship Type="http://schemas.openxmlformats.org/officeDocument/2006/relationships/notesMaster" Target="/ppt/notesMasters/notesMaster1.xml" Id="R7d7ee8d3e8e943eb" /><Relationship Type="http://schemas.openxmlformats.org/officeDocument/2006/relationships/presProps" Target="/ppt/presProps.xml" Id="R5aec844815b8461b" /><Relationship Type="http://schemas.openxmlformats.org/officeDocument/2006/relationships/tableStyles" Target="/ppt/tableStyles.xml" Id="Rf63bb90c83c54d81" /><Relationship Type="http://schemas.openxmlformats.org/officeDocument/2006/relationships/slide" Target="/ppt/slides/slide1.xml" Id="R42310cf17d3e4029" /><Relationship Type="http://schemas.openxmlformats.org/officeDocument/2006/relationships/slide" Target="/ppt/slides/slide2.xml" Id="R4e875e2d5c2c4fce" /><Relationship Type="http://schemas.openxmlformats.org/officeDocument/2006/relationships/slide" Target="/ppt/slides/slide3.xml" Id="Rb63174da8e0e4258" /><Relationship Type="http://schemas.openxmlformats.org/officeDocument/2006/relationships/slide" Target="/ppt/slides/slide4.xml" Id="Ra2430b20d5ea4716" /><Relationship Type="http://schemas.openxmlformats.org/officeDocument/2006/relationships/slide" Target="/ppt/slides/slide5.xml" Id="R5a44c0cbb15d49cd" /><Relationship Type="http://schemas.openxmlformats.org/officeDocument/2006/relationships/slide" Target="/ppt/slides/slide6.xml" Id="R8c408806ca0141a7" /><Relationship Type="http://schemas.openxmlformats.org/officeDocument/2006/relationships/slide" Target="/ppt/slides/slide7.xml" Id="Rc33e60c275ce4b5d" /><Relationship Type="http://schemas.openxmlformats.org/officeDocument/2006/relationships/slide" Target="/ppt/slides/slide8.xml" Id="R08bba8cf792848e3" /><Relationship Type="http://schemas.openxmlformats.org/officeDocument/2006/relationships/slide" Target="/ppt/slides/slide9.xml" Id="Rec29be16a96540c2" /><Relationship Type="http://schemas.openxmlformats.org/officeDocument/2006/relationships/slide" Target="/ppt/slides/slide10.xml" Id="Rae476a14af994a3c" /><Relationship Type="http://schemas.openxmlformats.org/officeDocument/2006/relationships/slide" Target="/ppt/slides/slide11.xml" Id="R2a000d0b22f64ee8" /><Relationship Type="http://schemas.openxmlformats.org/officeDocument/2006/relationships/slide" Target="/ppt/slides/slide12.xml" Id="R29001fe3470c40da" /><Relationship Type="http://schemas.openxmlformats.org/officeDocument/2006/relationships/slide" Target="/ppt/slides/slide13.xml" Id="R09b36d57e95f40be" /><Relationship Type="http://schemas.openxmlformats.org/officeDocument/2006/relationships/slide" Target="/ppt/slides/slide14.xml" Id="Rbd4937d0ac9a496b" /><Relationship Type="http://schemas.openxmlformats.org/officeDocument/2006/relationships/slide" Target="/ppt/slides/slide15.xml" Id="R4e4754b4136b4552" /><Relationship Type="http://schemas.openxmlformats.org/officeDocument/2006/relationships/slide" Target="/ppt/slides/slide16.xml" Id="R1918ed2c8fab4dc9" /><Relationship Type="http://schemas.openxmlformats.org/officeDocument/2006/relationships/slide" Target="/ppt/slides/slide17.xml" Id="R3f08ae23927e49b6" /><Relationship Type="http://schemas.openxmlformats.org/officeDocument/2006/relationships/slide" Target="/ppt/slides/slide18.xml" Id="Rd3ca44dbf8ab4a19" /><Relationship Type="http://schemas.openxmlformats.org/officeDocument/2006/relationships/slide" Target="/ppt/slides/slide19.xml" Id="R40887ad5b13742f1" /><Relationship Type="http://schemas.openxmlformats.org/officeDocument/2006/relationships/slide" Target="/ppt/slides/slide20.xml" Id="Rf0d21424a1354e19" /><Relationship Type="http://schemas.openxmlformats.org/officeDocument/2006/relationships/slide" Target="/ppt/slides/slide21.xml" Id="Raec1552f4b6544e6" /><Relationship Type="http://schemas.openxmlformats.org/officeDocument/2006/relationships/slide" Target="/ppt/slides/slide22.xml" Id="R40dadf2fd8694820" /><Relationship Type="http://schemas.openxmlformats.org/officeDocument/2006/relationships/slide" Target="/ppt/slides/slide23.xml" Id="Re20dd3e492a14df3" /><Relationship Type="http://schemas.openxmlformats.org/officeDocument/2006/relationships/slide" Target="/ppt/slides/slide24.xml" Id="Ra8d13077e24e4693" /><Relationship Type="http://schemas.openxmlformats.org/officeDocument/2006/relationships/slide" Target="/ppt/slides/slide25.xml" Id="R1371cd1307a04660" /><Relationship Type="http://schemas.openxmlformats.org/officeDocument/2006/relationships/slide" Target="/ppt/slides/slide26.xml" Id="R904a7d4a1c2e4386" /><Relationship Type="http://schemas.openxmlformats.org/officeDocument/2006/relationships/slide" Target="/ppt/slides/slide27.xml" Id="R1a848a307e90408a" /><Relationship Type="http://schemas.openxmlformats.org/officeDocument/2006/relationships/slide" Target="/ppt/slides/slide28.xml" Id="Rd230a01aa1ad449d" /><Relationship Type="http://schemas.openxmlformats.org/officeDocument/2006/relationships/slide" Target="/ppt/slides/slide29.xml" Id="R9974176577544f37" /><Relationship Type="http://schemas.openxmlformats.org/officeDocument/2006/relationships/slide" Target="/ppt/slides/slide30.xml" Id="R2ff5df095fe74399" /><Relationship Type="http://schemas.openxmlformats.org/officeDocument/2006/relationships/slide" Target="/ppt/slides/slide31.xml" Id="R90aa0f4613174af8" /><Relationship Type="http://schemas.openxmlformats.org/officeDocument/2006/relationships/slide" Target="/ppt/slides/slide32.xml" Id="R0eae763f68414e94" /><Relationship Type="http://schemas.openxmlformats.org/officeDocument/2006/relationships/slide" Target="/ppt/slides/slide33.xml" Id="R850e2f04603741a5" /><Relationship Type="http://schemas.openxmlformats.org/officeDocument/2006/relationships/slide" Target="/ppt/slides/slide34.xml" Id="Rd9f0b7b25200492d" /><Relationship Type="http://schemas.openxmlformats.org/officeDocument/2006/relationships/slide" Target="/ppt/slides/slide35.xml" Id="Rb5d294902df44720" /><Relationship Type="http://schemas.openxmlformats.org/officeDocument/2006/relationships/slide" Target="/ppt/slides/slide36.xml" Id="Rcaa1fd9a027b412d" /><Relationship Type="http://schemas.openxmlformats.org/officeDocument/2006/relationships/slide" Target="/ppt/slides/slide37.xml" Id="R098e0bbbde9b42af" /><Relationship Type="http://schemas.openxmlformats.org/officeDocument/2006/relationships/slide" Target="/ppt/slides/slide38.xml" Id="R5b463d3fc07d4e8c" /><Relationship Type="http://schemas.openxmlformats.org/officeDocument/2006/relationships/slide" Target="/ppt/slides/slide39.xml" Id="Rd9cfb741a43b43a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78d1d6a8977451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642f20cdc0b4ae1" /><Relationship Type="http://schemas.openxmlformats.org/officeDocument/2006/relationships/notesMaster" Target="/ppt/notesMasters/notesMaster1.xml" Id="R04d7b17b0fa145a5" /></Relationships>
</file>

<file path=ppt/notesSlides/_rels/notesSlide2.xml.rels>&#65279;<?xml version="1.0" encoding="utf-8"?><Relationships xmlns="http://schemas.openxmlformats.org/package/2006/relationships"><Relationship Type="http://schemas.openxmlformats.org/officeDocument/2006/relationships/slide" Target="/ppt/slides/slide2.xml" Id="Rbfe3e77011cf467d" /><Relationship Type="http://schemas.openxmlformats.org/officeDocument/2006/relationships/notesMaster" Target="/ppt/notesMasters/notesMaster1.xml" Id="Rbc5aad407e5a4571" /></Relationships>
</file>

<file path=ppt/notesSlides/_rels/notesSlide3.xml.rels>&#65279;<?xml version="1.0" encoding="utf-8"?><Relationships xmlns="http://schemas.openxmlformats.org/package/2006/relationships"><Relationship Type="http://schemas.openxmlformats.org/officeDocument/2006/relationships/slide" Target="/ppt/slides/slide3.xml" Id="Rbbd27ae186524cd8" /><Relationship Type="http://schemas.openxmlformats.org/officeDocument/2006/relationships/notesMaster" Target="/ppt/notesMasters/notesMaster1.xml" Id="R8653c0d200bf49c5" /></Relationships>
</file>

<file path=ppt/notesSlides/_rels/notesSlide4.xml.rels>&#65279;<?xml version="1.0" encoding="utf-8"?><Relationships xmlns="http://schemas.openxmlformats.org/package/2006/relationships"><Relationship Type="http://schemas.openxmlformats.org/officeDocument/2006/relationships/slide" Target="/ppt/slides/slide4.xml" Id="R69db590b4f6644e4" /><Relationship Type="http://schemas.openxmlformats.org/officeDocument/2006/relationships/notesMaster" Target="/ppt/notesMasters/notesMaster1.xml" Id="R87b10f434cde406c" /></Relationships>
</file>

<file path=ppt/notesSlides/_rels/notesSlide5.xml.rels>&#65279;<?xml version="1.0" encoding="utf-8"?><Relationships xmlns="http://schemas.openxmlformats.org/package/2006/relationships"><Relationship Type="http://schemas.openxmlformats.org/officeDocument/2006/relationships/slide" Target="/ppt/slides/slide5.xml" Id="Re2d242d1fb724e4d" /><Relationship Type="http://schemas.openxmlformats.org/officeDocument/2006/relationships/notesMaster" Target="/ppt/notesMasters/notesMaster1.xml" Id="R48476a5a18564fd9" /></Relationships>
</file>

<file path=ppt/notesSlides/_rels/notesSlide6.xml.rels>&#65279;<?xml version="1.0" encoding="utf-8"?><Relationships xmlns="http://schemas.openxmlformats.org/package/2006/relationships"><Relationship Type="http://schemas.openxmlformats.org/officeDocument/2006/relationships/slide" Target="/ppt/slides/slide6.xml" Id="Ree7281f024d84288" /><Relationship Type="http://schemas.openxmlformats.org/officeDocument/2006/relationships/notesMaster" Target="/ppt/notesMasters/notesMaster1.xml" Id="R23c81e26bc7a4dd3" /></Relationships>
</file>

<file path=ppt/notesSlides/_rels/notesSlide7.xml.rels>&#65279;<?xml version="1.0" encoding="utf-8"?><Relationships xmlns="http://schemas.openxmlformats.org/package/2006/relationships"><Relationship Type="http://schemas.openxmlformats.org/officeDocument/2006/relationships/slide" Target="/ppt/slides/slide7.xml" Id="Ra54c00d94df84e65" /><Relationship Type="http://schemas.openxmlformats.org/officeDocument/2006/relationships/notesMaster" Target="/ppt/notesMasters/notesMaster1.xml" Id="R9f4fb29305534682" /></Relationships>
</file>

<file path=ppt/notesSlides/_rels/notesSlide8.xml.rels>&#65279;<?xml version="1.0" encoding="utf-8"?><Relationships xmlns="http://schemas.openxmlformats.org/package/2006/relationships"><Relationship Type="http://schemas.openxmlformats.org/officeDocument/2006/relationships/slide" Target="/ppt/slides/slide8.xml" Id="R7c8a05f667014678" /><Relationship Type="http://schemas.openxmlformats.org/officeDocument/2006/relationships/notesMaster" Target="/ppt/notesMasters/notesMaster1.xml" Id="Rc0bf62adf3a841db" /></Relationships>
</file>

<file path=ppt/notesSlides/_rels/notesSlide9.xml.rels>&#65279;<?xml version="1.0" encoding="utf-8"?><Relationships xmlns="http://schemas.openxmlformats.org/package/2006/relationships"><Relationship Type="http://schemas.openxmlformats.org/officeDocument/2006/relationships/slide" Target="/ppt/slides/slide9.xml" Id="Rc88e1ae829a7452e" /><Relationship Type="http://schemas.openxmlformats.org/officeDocument/2006/relationships/notesMaster" Target="/ppt/notesMasters/notesMaster1.xml" Id="Rb10876f5026d4baa"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33765b042fa4592" /><Relationship Type="http://schemas.openxmlformats.org/officeDocument/2006/relationships/notesMaster" Target="/ppt/notesMasters/notesMaster1.xml" Id="R72b52ed64f04490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c1c76d0b93d4ec9" /><Relationship Type="http://schemas.openxmlformats.org/officeDocument/2006/relationships/notesMaster" Target="/ppt/notesMasters/notesMaster1.xml" Id="Ra7e051d191de46d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72cb831adcd4c6f" /><Relationship Type="http://schemas.openxmlformats.org/officeDocument/2006/relationships/notesMaster" Target="/ppt/notesMasters/notesMaster1.xml" Id="R9c09c9e38f844e0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a2419160a574691" /><Relationship Type="http://schemas.openxmlformats.org/officeDocument/2006/relationships/notesMaster" Target="/ppt/notesMasters/notesMaster1.xml" Id="R4433a758360c4cd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79232d47ed7423d" /><Relationship Type="http://schemas.openxmlformats.org/officeDocument/2006/relationships/notesMaster" Target="/ppt/notesMasters/notesMaster1.xml" Id="R54f7a4431e524d7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34939e268c44561" /><Relationship Type="http://schemas.openxmlformats.org/officeDocument/2006/relationships/notesMaster" Target="/ppt/notesMasters/notesMaster1.xml" Id="Rf514422a73d1494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6749cf0e21dd40e9" /><Relationship Type="http://schemas.openxmlformats.org/officeDocument/2006/relationships/notesMaster" Target="/ppt/notesMasters/notesMaster1.xml" Id="Ra0894ded283949c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4090efa40c44c3a" /><Relationship Type="http://schemas.openxmlformats.org/officeDocument/2006/relationships/notesMaster" Target="/ppt/notesMasters/notesMaster1.xml" Id="R7790ec9f3c854334"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a4bbbf2b57a4c50" /><Relationship Type="http://schemas.openxmlformats.org/officeDocument/2006/relationships/notesMaster" Target="/ppt/notesMasters/notesMaster1.xml" Id="R95103dce6e9a4eb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cfacb64d8c074866" /><Relationship Type="http://schemas.openxmlformats.org/officeDocument/2006/relationships/notesMaster" Target="/ppt/notesMasters/notesMaster1.xml" Id="Re273e07379a0435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5ffd5a095884221" /><Relationship Type="http://schemas.openxmlformats.org/officeDocument/2006/relationships/notesMaster" Target="/ppt/notesMasters/notesMaster1.xml" Id="Rc5a72abc066241f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86f069f7d4a849a5" /><Relationship Type="http://schemas.openxmlformats.org/officeDocument/2006/relationships/notesMaster" Target="/ppt/notesMasters/notesMaster1.xml" Id="Re6ed438d624a4afb"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d44025b28e04c69" /><Relationship Type="http://schemas.openxmlformats.org/officeDocument/2006/relationships/notesMaster" Target="/ppt/notesMasters/notesMaster1.xml" Id="R9e7956406d5c4352"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2d723e27bce4253" /><Relationship Type="http://schemas.openxmlformats.org/officeDocument/2006/relationships/notesMaster" Target="/ppt/notesMasters/notesMaster1.xml" Id="R61ca0659e13449d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d0f422ffec94a7f" /><Relationship Type="http://schemas.openxmlformats.org/officeDocument/2006/relationships/notesMaster" Target="/ppt/notesMasters/notesMaster1.xml" Id="Rb16ee24e5e99469e"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9007956e14f4548" /><Relationship Type="http://schemas.openxmlformats.org/officeDocument/2006/relationships/notesMaster" Target="/ppt/notesMasters/notesMaster1.xml" Id="R37e0a6c3b9914f3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c08a803a9dd42ad" /><Relationship Type="http://schemas.openxmlformats.org/officeDocument/2006/relationships/notesMaster" Target="/ppt/notesMasters/notesMaster1.xml" Id="Raba6a66551a14b5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30fe66d1f36848c7" /><Relationship Type="http://schemas.openxmlformats.org/officeDocument/2006/relationships/notesMaster" Target="/ppt/notesMasters/notesMaster1.xml" Id="Rcfa2e4ddd037408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7a0a7aa9d15b4a62" /><Relationship Type="http://schemas.openxmlformats.org/officeDocument/2006/relationships/notesMaster" Target="/ppt/notesMasters/notesMaster1.xml" Id="Rb249c2a0774e4e4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174306cafeb489e" /><Relationship Type="http://schemas.openxmlformats.org/officeDocument/2006/relationships/notesMaster" Target="/ppt/notesMasters/notesMaster1.xml" Id="R104369aefede4b0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e657cc0d7e24ef1" /><Relationship Type="http://schemas.openxmlformats.org/officeDocument/2006/relationships/notesMaster" Target="/ppt/notesMasters/notesMaster1.xml" Id="R237767eca4c5489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146bbb5521ea43f8" /><Relationship Type="http://schemas.openxmlformats.org/officeDocument/2006/relationships/notesMaster" Target="/ppt/notesMasters/notesMaster1.xml" Id="Ra2f7c3adfbae496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dbca9ee2e32a47ee" /><Relationship Type="http://schemas.openxmlformats.org/officeDocument/2006/relationships/notesMaster" Target="/ppt/notesMasters/notesMaster1.xml" Id="Rc1e3f6569f2b43c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fffcdd2e7c94a48" /><Relationship Type="http://schemas.openxmlformats.org/officeDocument/2006/relationships/notesMaster" Target="/ppt/notesMasters/notesMaster1.xml" Id="R4ba97b9ef52d4524"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f06c15aff9247f1" /><Relationship Type="http://schemas.openxmlformats.org/officeDocument/2006/relationships/notesMaster" Target="/ppt/notesMasters/notesMaster1.xml" Id="Rf4822a5d47f94ba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c4f823d0d8c4457" /><Relationship Type="http://schemas.openxmlformats.org/officeDocument/2006/relationships/notesMaster" Target="/ppt/notesMasters/notesMaster1.xml" Id="R0a502166c5694deb"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61545210ee44e35" /><Relationship Type="http://schemas.openxmlformats.org/officeDocument/2006/relationships/notesMaster" Target="/ppt/notesMasters/notesMaster1.xml" Id="R0dc5714f8d464e8b"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0459c9f2dcaf4e1a" /><Relationship Type="http://schemas.openxmlformats.org/officeDocument/2006/relationships/notesMaster" Target="/ppt/notesMasters/notesMaster1.xml" Id="Ra9ac6ceded754fe3"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dfa5a4af557244fd" /><Relationship Type="http://schemas.openxmlformats.org/officeDocument/2006/relationships/notesMaster" Target="/ppt/notesMasters/notesMaster1.xml" Id="Rf4a7e16c769d4296"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c7824110f68a4a26" /><Relationship Type="http://schemas.openxmlformats.org/officeDocument/2006/relationships/notesMaster" Target="/ppt/notesMasters/notesMaster1.xml" Id="R6e7352801c1543f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2892e757d7f4650" /><Relationship Type="http://schemas.openxmlformats.org/officeDocument/2006/relationships/image" Target="/ppt/media/image.png" Id="Rff0923d31c93488a" /><Relationship Type="http://schemas.openxmlformats.org/officeDocument/2006/relationships/image" Target="/ppt/media/image2.png" Id="R75d2b90fe9694680" /><Relationship Type="http://schemas.openxmlformats.org/officeDocument/2006/relationships/image" Target="/ppt/media/image.jpeg" Id="Rbb1802caba3145c2"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8b137e97df64aa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ff0923d31c93488a"/>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5d2b90fe969468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bb1802caba3145c2"/>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0ee6e671ae144dd" /><Relationship Type="http://schemas.openxmlformats.org/officeDocument/2006/relationships/slideLayout" Target="/ppt/slideLayouts/slideLayout1.xml" Id="R1e2b38f52b75444d" /><Relationship Type="http://schemas.openxmlformats.org/officeDocument/2006/relationships/slideLayout" Target="/ppt/slideLayouts/slideLayout2.xml" Id="R2de56dde377c4148"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e2b38f52b75444d"/>
    <p:sldLayoutId xmlns:r="http://schemas.openxmlformats.org/officeDocument/2006/relationships" id="2147483650" r:id="R2de56dde377c4148"/>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6f8470685164ad0" /><Relationship Type="http://schemas.openxmlformats.org/officeDocument/2006/relationships/notesSlide" Target="/ppt/notesSlides/notesSlide1.xml" Id="R73ac7579e128445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78103f3f8a44404" /><Relationship Type="http://schemas.openxmlformats.org/officeDocument/2006/relationships/notesSlide" Target="/ppt/notesSlides/notesSlide2.xml" Id="R2c1279508ed54c0b"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fe9e5f0a9dc4487d" /><Relationship Type="http://schemas.openxmlformats.org/officeDocument/2006/relationships/notesSlide" Target="/ppt/notesSlides/notesSlide3.xml" Id="R59beba59436f4f3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196bde5bd3f2434e" /><Relationship Type="http://schemas.openxmlformats.org/officeDocument/2006/relationships/notesSlide" Target="/ppt/notesSlides/notesSlide4.xml" Id="Rd039ae3dda22422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97d4a74b7564114" /><Relationship Type="http://schemas.openxmlformats.org/officeDocument/2006/relationships/notesSlide" Target="/ppt/notesSlides/notesSlide5.xml" Id="R9a06bcf792b94011"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64b09e1870d34c7d" /><Relationship Type="http://schemas.openxmlformats.org/officeDocument/2006/relationships/notesSlide" Target="/ppt/notesSlides/notesSlide6.xml" Id="R1155d9ea19f445e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46cd96167e04eae" /><Relationship Type="http://schemas.openxmlformats.org/officeDocument/2006/relationships/notesSlide" Target="/ppt/notesSlides/notesSlide7.xml" Id="R66e291f8c5614433"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946d21f3895401b" /><Relationship Type="http://schemas.openxmlformats.org/officeDocument/2006/relationships/notesSlide" Target="/ppt/notesSlides/notesSlide8.xml" Id="Rd9ce6ac568144f94"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68feb41d8e045a3" /><Relationship Type="http://schemas.openxmlformats.org/officeDocument/2006/relationships/notesSlide" Target="/ppt/notesSlides/notesSlide9.xml" Id="Rf6a04a5d89fd446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f962c542b1e24522" /><Relationship Type="http://schemas.openxmlformats.org/officeDocument/2006/relationships/notesSlide" Target="/ppt/notesSlides/notesSlide10.xml" Id="R5c5e5ae3f9ae4779"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57f1fca38695471f" /><Relationship Type="http://schemas.openxmlformats.org/officeDocument/2006/relationships/notesSlide" Target="/ppt/notesSlides/notesSlide11.xml" Id="Reee8cc1bf9ed47d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f43ef815962458f" /><Relationship Type="http://schemas.openxmlformats.org/officeDocument/2006/relationships/notesSlide" Target="/ppt/notesSlides/notesSlide12.xml" Id="R23f35ffde459429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996cbb3c450c47cb" /><Relationship Type="http://schemas.openxmlformats.org/officeDocument/2006/relationships/notesSlide" Target="/ppt/notesSlides/notesSlide13.xml" Id="R40d707b7092e4af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e66e3bc5ca24d82" /><Relationship Type="http://schemas.openxmlformats.org/officeDocument/2006/relationships/notesSlide" Target="/ppt/notesSlides/notesSlide14.xml" Id="Rb7d04e8609984dd4"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b068a44fa05d4bbc" /><Relationship Type="http://schemas.openxmlformats.org/officeDocument/2006/relationships/notesSlide" Target="/ppt/notesSlides/notesSlide15.xml" Id="R3b4ba712084144ff"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fb42290688b04dd2" /><Relationship Type="http://schemas.openxmlformats.org/officeDocument/2006/relationships/notesSlide" Target="/ppt/notesSlides/notesSlide16.xml" Id="Rb953d2fbda6c46d3"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e35063aa0b24060" /><Relationship Type="http://schemas.openxmlformats.org/officeDocument/2006/relationships/notesSlide" Target="/ppt/notesSlides/notesSlide17.xml" Id="R68e33f8dc7d1458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af47a093d81c4edc" /><Relationship Type="http://schemas.openxmlformats.org/officeDocument/2006/relationships/notesSlide" Target="/ppt/notesSlides/notesSlide18.xml" Id="Rbeca1333aaf34200"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c02f7870c22b4c3d" /><Relationship Type="http://schemas.openxmlformats.org/officeDocument/2006/relationships/notesSlide" Target="/ppt/notesSlides/notesSlide19.xml" Id="R5f10793b784e4927"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decc6e98d50c437c" /><Relationship Type="http://schemas.openxmlformats.org/officeDocument/2006/relationships/notesSlide" Target="/ppt/notesSlides/notesSlide20.xml" Id="Rc0a3c861291a4018"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1fc58fa484f4809" /><Relationship Type="http://schemas.openxmlformats.org/officeDocument/2006/relationships/notesSlide" Target="/ppt/notesSlides/notesSlide21.xml" Id="R14b523b324a54cfd"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33d37d708eda4807" /><Relationship Type="http://schemas.openxmlformats.org/officeDocument/2006/relationships/notesSlide" Target="/ppt/notesSlides/notesSlide22.xml" Id="Re558ac8991c3463b"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820f6a3f35ac4532" /><Relationship Type="http://schemas.openxmlformats.org/officeDocument/2006/relationships/notesSlide" Target="/ppt/notesSlides/notesSlide23.xml" Id="R09b41284057f48c8"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d7a10fab86074a3a" /><Relationship Type="http://schemas.openxmlformats.org/officeDocument/2006/relationships/notesSlide" Target="/ppt/notesSlides/notesSlide24.xml" Id="Rab4c3fbdccf1401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a8822202d8a24c2e" /><Relationship Type="http://schemas.openxmlformats.org/officeDocument/2006/relationships/notesSlide" Target="/ppt/notesSlides/notesSlide25.xml" Id="R60c04f30e96547b3"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e9cd1cf41b54dec" /><Relationship Type="http://schemas.openxmlformats.org/officeDocument/2006/relationships/notesSlide" Target="/ppt/notesSlides/notesSlide26.xml" Id="Rb7761134b4904ed3"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9397291049243be" /><Relationship Type="http://schemas.openxmlformats.org/officeDocument/2006/relationships/notesSlide" Target="/ppt/notesSlides/notesSlide27.xml" Id="Rb20ea74e87e14928"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047fc872f9834b27" /><Relationship Type="http://schemas.openxmlformats.org/officeDocument/2006/relationships/notesSlide" Target="/ppt/notesSlides/notesSlide28.xml" Id="R4025e2be0e854ada"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24ddc99c6c14957" /><Relationship Type="http://schemas.openxmlformats.org/officeDocument/2006/relationships/notesSlide" Target="/ppt/notesSlides/notesSlide29.xml" Id="R8699cc75947749c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5a43966de444aeb" /><Relationship Type="http://schemas.openxmlformats.org/officeDocument/2006/relationships/notesSlide" Target="/ppt/notesSlides/notesSlide30.xml" Id="R8a3cadee553748e6"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e9d848f5048945ca" /><Relationship Type="http://schemas.openxmlformats.org/officeDocument/2006/relationships/notesSlide" Target="/ppt/notesSlides/notesSlide31.xml" Id="Rf5c4da4a6b8543a3"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299ef5764e514756" /><Relationship Type="http://schemas.openxmlformats.org/officeDocument/2006/relationships/notesSlide" Target="/ppt/notesSlides/notesSlide32.xml" Id="R264b723b4be54a6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e9213ba039e24ca6" /><Relationship Type="http://schemas.openxmlformats.org/officeDocument/2006/relationships/notesSlide" Target="/ppt/notesSlides/notesSlide33.xml" Id="R3db079faac104ebb"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87c63f43dea44164" /><Relationship Type="http://schemas.openxmlformats.org/officeDocument/2006/relationships/notesSlide" Target="/ppt/notesSlides/notesSlide34.xml" Id="R84a7c4ffae1c456f"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ca472eb052a145db" /><Relationship Type="http://schemas.openxmlformats.org/officeDocument/2006/relationships/notesSlide" Target="/ppt/notesSlides/notesSlide35.xml" Id="R1656abd172c3494e"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91fe2990641f4cf4" /><Relationship Type="http://schemas.openxmlformats.org/officeDocument/2006/relationships/notesSlide" Target="/ppt/notesSlides/notesSlide36.xml" Id="Raf8a51eabd0448b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8e397bd122444550" /><Relationship Type="http://schemas.openxmlformats.org/officeDocument/2006/relationships/notesSlide" Target="/ppt/notesSlides/notesSlide37.xml" Id="R1a0f562fe0f74449"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bb1f2e0729734476" /><Relationship Type="http://schemas.openxmlformats.org/officeDocument/2006/relationships/notesSlide" Target="/ppt/notesSlides/notesSlide38.xml" Id="Rf260285823154b8e"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c9dd4fca422430a" /><Relationship Type="http://schemas.openxmlformats.org/officeDocument/2006/relationships/notesSlide" Target="/ppt/notesSlides/notesSlide39.xml" Id="R7857bf7a420b4bd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以西結書第36章</a:t>
            </a:r>
          </a:p>
          <a:p xmlns:a="http://schemas.openxmlformats.org/drawingml/2006/main">
            <a:pPr algn="ctr">
              <a:buNone/>
            </a:pPr>
            <a:r>
              <a:rPr sz="2000">
                <a:solidFill>
                  <a:srgbClr val="FFFFFF"/>
                </a:solidFill>
                <a:latin typeface="Georgia"/>
                <a:ea typeface="Georgia"/>
                <a:cs typeface="Georgia"/>
              </a:rPr>
              <a:t>Ezekiel 36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36:1  |  Ezekiel 36:1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「人子啊，你要對以色列山發預言說：以色列山哪，要聽耶和華的話。</a:t>
            </a:r>
          </a:p>
          <a:p xmlns:a="http://schemas.openxmlformats.org/drawingml/2006/main">
            <a:pPr algn="ctr">
              <a:buNone/>
            </a:pPr>
            <a:r>
              <a:rPr sz="2400">
                <a:solidFill>
                  <a:srgbClr val="FFFFFF"/>
                </a:solidFill>
                <a:latin typeface="Georgia"/>
                <a:ea typeface="Georgia"/>
                <a:cs typeface="Georgia"/>
              </a:rPr>
              <a:t>Also, thou son of man, prophesy unto the mountains of Israel, and say, Ye mountains of Israel, hear the word of the LORD: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36:2  |  Ezekiel 36:2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主耶和華如此說：因仇敵說：『阿哈！這永久的山岡都歸我們為業了！』</a:t>
            </a:r>
          </a:p>
          <a:p xmlns:a="http://schemas.openxmlformats.org/drawingml/2006/main">
            <a:pPr algn="ctr">
              <a:buNone/>
            </a:pPr>
            <a:r>
              <a:rPr sz="2400">
                <a:solidFill>
                  <a:srgbClr val="FFFFFF"/>
                </a:solidFill>
                <a:latin typeface="Georgia"/>
                <a:ea typeface="Georgia"/>
                <a:cs typeface="Georgia"/>
              </a:rPr>
              <a:t>Thus saith the Lord GOD; Because the enemy hath said against you, Aha, even the ancient high places are ours in possession: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36:3  |  Ezekiel 36:3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所以要發預言說，主耶和華如此說：因為敵人使你荒涼，四圍吞吃，好叫你歸與其餘的外邦人為業，並且多嘴多舌的人提起你來，百姓也說你有臭名。</a:t>
            </a:r>
          </a:p>
          <a:p xmlns:a="http://schemas.openxmlformats.org/drawingml/2006/main">
            <a:pPr algn="ctr">
              <a:buNone/>
            </a:pPr>
            <a:r>
              <a:rPr sz="1800">
                <a:solidFill>
                  <a:srgbClr val="FFFFFF"/>
                </a:solidFill>
                <a:latin typeface="Georgia"/>
                <a:ea typeface="Georgia"/>
                <a:cs typeface="Georgia"/>
              </a:rPr>
              <a:t>Therefore prophesy and say, Thus saith the Lord GOD; Because they have made you desolate, and swallowed you up on every side, that ye might be a possession unto the residue of the heathen, and ye are taken up in the lips of talkers, and are an infamy of the people:</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36:4  |  Ezekiel 36:4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故此，以色列山要聽主耶和華的話。大山小岡、水溝山谷、荒廢之地、被棄之城，為四圍其餘的外邦人所佔據、所譏刺的，</a:t>
            </a:r>
          </a:p>
          <a:p xmlns:a="http://schemas.openxmlformats.org/drawingml/2006/main">
            <a:pPr algn="ctr">
              <a:buNone/>
            </a:pPr>
            <a:r>
              <a:rPr sz="1800">
                <a:solidFill>
                  <a:srgbClr val="FFFFFF"/>
                </a:solidFill>
                <a:latin typeface="Georgia"/>
                <a:ea typeface="Georgia"/>
                <a:cs typeface="Georgia"/>
              </a:rPr>
              <a:t>Therefore, ye mountains of Israel, hear the word of the Lord GOD; Thus saith the Lord GOD to the mountains, and to the hills, to the rivers, and to the valleys, to the desolate wastes, and to the cities that are forsaken, which became a prey and derision to the residue of the heathen that are round about;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36:5  |  Ezekiel 36:5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主耶和華對你們如此說：我真發憤恨如火，責備那其餘的外邦人和以東的眾人。他們快樂滿懷，心存恨惡，將我的地歸自己為業，又看為被棄的掠物。</a:t>
            </a:r>
          </a:p>
          <a:p xmlns:a="http://schemas.openxmlformats.org/drawingml/2006/main">
            <a:pPr algn="ctr">
              <a:buNone/>
            </a:pPr>
            <a:r>
              <a:rPr sz="1800">
                <a:solidFill>
                  <a:srgbClr val="FFFFFF"/>
                </a:solidFill>
                <a:latin typeface="Georgia"/>
                <a:ea typeface="Georgia"/>
                <a:cs typeface="Georgia"/>
              </a:rPr>
              <a:t>Therefore thus saith the Lord GOD; Surely in the fire of my jealousy have I spoken against the residue of the heathen, and against all Idumea, which have appointed my land into their possession with the joy of all their heart, with despiteful minds, to cast it out for a prey.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36:6  |  Ezekiel 36:6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所以，你要指着以色列地說預言，對大山小岡、水溝山谷說，主耶和華如此說：我發憤恨和忿怒說，因你們曾受外邦人的羞辱，</a:t>
            </a:r>
          </a:p>
          <a:p xmlns:a="http://schemas.openxmlformats.org/drawingml/2006/main">
            <a:pPr algn="ctr">
              <a:buNone/>
            </a:pPr>
            <a:r>
              <a:rPr sz="1800">
                <a:solidFill>
                  <a:srgbClr val="FFFFFF"/>
                </a:solidFill>
                <a:latin typeface="Georgia"/>
                <a:ea typeface="Georgia"/>
                <a:cs typeface="Georgia"/>
              </a:rPr>
              <a:t>Prophesy therefore concerning the land of Israel, and say unto the mountains, and to the hills, to the rivers, and to the valleys, Thus saith the Lord GOD; Behold, I have spoken in my jealousy and in my fury, because ye have borne the shame of the heathen:</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36:7  |  Ezekiel 36:7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所以我起誓說：你們四圍的外邦人總要擔當自己的羞辱。這是主耶和華說的。</a:t>
            </a:r>
          </a:p>
          <a:p xmlns:a="http://schemas.openxmlformats.org/drawingml/2006/main">
            <a:pPr algn="ctr">
              <a:buNone/>
            </a:pPr>
            <a:r>
              <a:rPr sz="2400">
                <a:solidFill>
                  <a:srgbClr val="FFFFFF"/>
                </a:solidFill>
                <a:latin typeface="Georgia"/>
                <a:ea typeface="Georgia"/>
                <a:cs typeface="Georgia"/>
              </a:rPr>
              <a:t>Therefore thus saith the Lord GOD; I have lifted up mine hand, Surely the heathen that are about you, they shall bear their shame.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36:8  |  Ezekiel 36:8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「以色列山哪，你必發枝條，為我的民以色列結果子，因為他們快要來到。</a:t>
            </a:r>
          </a:p>
          <a:p xmlns:a="http://schemas.openxmlformats.org/drawingml/2006/main">
            <a:pPr algn="ctr">
              <a:buNone/>
            </a:pPr>
            <a:r>
              <a:rPr sz="2400">
                <a:solidFill>
                  <a:srgbClr val="FFFFFF"/>
                </a:solidFill>
                <a:latin typeface="Georgia"/>
                <a:ea typeface="Georgia"/>
                <a:cs typeface="Georgia"/>
              </a:rPr>
              <a:t>But ye, O mountains of Israel, ye shall shoot forth your branches, and yield your fruit to my people of Israel; for they are at hand to come.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36:9  |  Ezekiel 36:9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看哪，我是幫助你的，也必向你轉意，使你得以耕種。</a:t>
            </a:r>
          </a:p>
          <a:p xmlns:a="http://schemas.openxmlformats.org/drawingml/2006/main">
            <a:pPr algn="ctr">
              <a:buNone/>
            </a:pPr>
            <a:r>
              <a:rPr sz="2400">
                <a:solidFill>
                  <a:srgbClr val="FFFFFF"/>
                </a:solidFill>
                <a:latin typeface="Georgia"/>
                <a:ea typeface="Georgia"/>
                <a:cs typeface="Georgia"/>
              </a:rPr>
              <a:t>For, behold, I am for you, and I will turn unto you, and ye shall be tilled and sown:</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36:10  |  Ezekiel 36:10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我必使以色列全家的人數在你上面增多，城邑有人居住，荒場再被建造。</a:t>
            </a:r>
          </a:p>
          <a:p xmlns:a="http://schemas.openxmlformats.org/drawingml/2006/main">
            <a:pPr algn="ctr">
              <a:buNone/>
            </a:pPr>
            <a:r>
              <a:rPr sz="2400">
                <a:solidFill>
                  <a:srgbClr val="FFFFFF"/>
                </a:solidFill>
                <a:latin typeface="Georgia"/>
                <a:ea typeface="Georgia"/>
                <a:cs typeface="Georgia"/>
              </a:rPr>
              <a:t>And I will multiply men upon you, all the house of Israel, even all of it: and the cities shall be inhabited, and the wastes shall be builded:</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36:11  |  Ezekiel 36:11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我必使人和牲畜在你上面加增；他們必生養眾多。我要使你照舊有人居住，並要賜福與你比先前更多，你就知道我是耶和華。</a:t>
            </a:r>
          </a:p>
          <a:p xmlns:a="http://schemas.openxmlformats.org/drawingml/2006/main">
            <a:pPr algn="ctr">
              <a:buNone/>
            </a:pPr>
            <a:r>
              <a:rPr sz="1800">
                <a:solidFill>
                  <a:srgbClr val="FFFFFF"/>
                </a:solidFill>
                <a:latin typeface="Georgia"/>
                <a:ea typeface="Georgia"/>
                <a:cs typeface="Georgia"/>
              </a:rPr>
              <a:t>And I will multiply upon you man and beast; and they shall increase and bring fruit: and I will settle you after your old estates, and will do better unto you than at your beginnings: and ye shall know that I am the LORD.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36:12  |  Ezekiel 36:12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我必使人，就是我的民以色列，行在你上面。他們必得你為業；你也不再使他們喪子。</a:t>
            </a:r>
          </a:p>
          <a:p xmlns:a="http://schemas.openxmlformats.org/drawingml/2006/main">
            <a:pPr algn="ctr">
              <a:buNone/>
            </a:pPr>
            <a:r>
              <a:rPr sz="2100">
                <a:solidFill>
                  <a:srgbClr val="FFFFFF"/>
                </a:solidFill>
                <a:latin typeface="Georgia"/>
                <a:ea typeface="Georgia"/>
                <a:cs typeface="Georgia"/>
              </a:rPr>
              <a:t>Yea, I will cause men to walk upon you, even my people Israel; and they shall possess thee, and thou shalt be their inheritance, and thou shalt no more henceforth bereave them of men.</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36:13  |  Ezekiel 36:13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主耶和華如此說：因為人對你說：『你是吞吃人的，又使國民喪子』，</a:t>
            </a:r>
          </a:p>
          <a:p xmlns:a="http://schemas.openxmlformats.org/drawingml/2006/main">
            <a:pPr algn="ctr">
              <a:buNone/>
            </a:pPr>
            <a:r>
              <a:rPr sz="2400">
                <a:solidFill>
                  <a:srgbClr val="FFFFFF"/>
                </a:solidFill>
                <a:latin typeface="Georgia"/>
                <a:ea typeface="Georgia"/>
                <a:cs typeface="Georgia"/>
              </a:rPr>
              <a:t>Thus saith the Lord GOD; Because they say unto you, Thou land devourest up men, and hast bereaved thy nations;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36:14  |  Ezekiel 36:14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所以主耶和華說：你必不再吞吃人，也不再使國民喪子。</a:t>
            </a:r>
          </a:p>
          <a:p xmlns:a="http://schemas.openxmlformats.org/drawingml/2006/main">
            <a:pPr algn="ctr">
              <a:buNone/>
            </a:pPr>
            <a:r>
              <a:rPr sz="2400">
                <a:solidFill>
                  <a:srgbClr val="FFFFFF"/>
                </a:solidFill>
                <a:latin typeface="Georgia"/>
                <a:ea typeface="Georgia"/>
                <a:cs typeface="Georgia"/>
              </a:rPr>
              <a:t>Therefore thou shalt devour men no more, neither bereave thy nations any more, saith the Lord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36:15  |  Ezekiel 36:15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我使你不再聽見各國的羞辱，不再受萬民的辱罵，也不再使國民絆跌。這是主耶和華說的。」</a:t>
            </a:r>
          </a:p>
          <a:p xmlns:a="http://schemas.openxmlformats.org/drawingml/2006/main">
            <a:pPr algn="ctr">
              <a:buNone/>
            </a:pPr>
            <a:r>
              <a:rPr sz="2100">
                <a:solidFill>
                  <a:srgbClr val="FFFFFF"/>
                </a:solidFill>
                <a:latin typeface="Georgia"/>
                <a:ea typeface="Georgia"/>
                <a:cs typeface="Georgia"/>
              </a:rPr>
              <a:t>Neither will I cause men to hear in thee the shame of the heathen any more, neither shalt thou bear the reproach of the people any more, neither shalt thou cause thy nations to fall any more, saith the Lord GOD.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36:16  |  Ezekiel 36:16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耶和華的話又臨到我說：</a:t>
            </a:r>
          </a:p>
          <a:p xmlns:a="http://schemas.openxmlformats.org/drawingml/2006/main">
            <a:pPr algn="ctr">
              <a:buNone/>
            </a:pPr>
            <a:r>
              <a:rPr sz="2800">
                <a:solidFill>
                  <a:srgbClr val="FFFFFF"/>
                </a:solidFill>
                <a:latin typeface="Georgia"/>
                <a:ea typeface="Georgia"/>
                <a:cs typeface="Georgia"/>
              </a:rPr>
              <a:t>Moreover the word of the LORD came unto me, saying,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36:17  |  Ezekiel 36:17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「人子啊，以色列家住在本地的時候，在行動作為上玷污那地。他們的行為在我面前，好像正在經期的婦人那樣污穢。</a:t>
            </a:r>
          </a:p>
          <a:p xmlns:a="http://schemas.openxmlformats.org/drawingml/2006/main">
            <a:pPr algn="ctr">
              <a:buNone/>
            </a:pPr>
            <a:r>
              <a:rPr sz="2100">
                <a:solidFill>
                  <a:srgbClr val="FFFFFF"/>
                </a:solidFill>
                <a:latin typeface="Georgia"/>
                <a:ea typeface="Georgia"/>
                <a:cs typeface="Georgia"/>
              </a:rPr>
              <a:t>Son of man, when the house of Israel dwelt in their own land, they defiled it by their own way and by their doings: their way was before me as the uncleanness of a removed woman.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36:18  |  Ezekiel 36:18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所以我因他們在那地上流人的血，又因他們以偶像玷污那地，就把我的忿怒傾在他們身上。</a:t>
            </a:r>
          </a:p>
          <a:p xmlns:a="http://schemas.openxmlformats.org/drawingml/2006/main">
            <a:pPr algn="ctr">
              <a:buNone/>
            </a:pPr>
            <a:r>
              <a:rPr sz="2400">
                <a:solidFill>
                  <a:srgbClr val="FFFFFF"/>
                </a:solidFill>
                <a:latin typeface="Georgia"/>
                <a:ea typeface="Georgia"/>
                <a:cs typeface="Georgia"/>
              </a:rPr>
              <a:t>Wherefore I poured my fury upon them for the blood that they had shed upon the land, and for their idols wherewith they had polluted it:</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36:19  |  Ezekiel 36:19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我將他們分散在列國，四散在列邦，按他們的行動作為懲罰他們。</a:t>
            </a:r>
          </a:p>
          <a:p xmlns:a="http://schemas.openxmlformats.org/drawingml/2006/main">
            <a:pPr algn="ctr">
              <a:buNone/>
            </a:pPr>
            <a:r>
              <a:rPr sz="2100">
                <a:solidFill>
                  <a:srgbClr val="FFFFFF"/>
                </a:solidFill>
                <a:latin typeface="Georgia"/>
                <a:ea typeface="Georgia"/>
                <a:cs typeface="Georgia"/>
              </a:rPr>
              <a:t>And I scattered them among the heathen, and they were dispersed through the countries: according to their way and according to their doings I judged them.</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36:20  |  Ezekiel 36:20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他們到了所去的列國，就使我的聖名被褻瀆；因為人談論他們說，這是耶和華的民，是從耶和華的地出來的。</a:t>
            </a:r>
          </a:p>
          <a:p xmlns:a="http://schemas.openxmlformats.org/drawingml/2006/main">
            <a:pPr algn="ctr">
              <a:buNone/>
            </a:pPr>
            <a:r>
              <a:rPr sz="2100">
                <a:solidFill>
                  <a:srgbClr val="FFFFFF"/>
                </a:solidFill>
                <a:latin typeface="Georgia"/>
                <a:ea typeface="Georgia"/>
                <a:cs typeface="Georgia"/>
              </a:rPr>
              <a:t>And when they entered unto the heathen, whither they went, they profaned my holy name, when they said to them, These are the people of the LORD, and are gone forth out of his land.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36:21  |  Ezekiel 36:21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我卻顧惜我的聖名，就是以色列家在所到的列國中所褻瀆的。</a:t>
            </a:r>
          </a:p>
          <a:p xmlns:a="http://schemas.openxmlformats.org/drawingml/2006/main">
            <a:pPr algn="ctr">
              <a:buNone/>
            </a:pPr>
            <a:r>
              <a:rPr sz="2400">
                <a:solidFill>
                  <a:srgbClr val="FFFFFF"/>
                </a:solidFill>
                <a:latin typeface="Georgia"/>
                <a:ea typeface="Georgia"/>
                <a:cs typeface="Georgia"/>
              </a:rPr>
              <a:t>But I had pity for mine holy name, which the house of Israel had profaned among the heathen, whither they went.</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36:22  |  Ezekiel 36:22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「所以，你要對以色列家說，主耶和華如此說：以色列家啊，我行這事不是為你們，乃是為我的聖名，就是在你們到的列國中所褻瀆的。</a:t>
            </a:r>
          </a:p>
          <a:p xmlns:a="http://schemas.openxmlformats.org/drawingml/2006/main">
            <a:pPr algn="ctr">
              <a:buNone/>
            </a:pPr>
            <a:r>
              <a:rPr sz="2100">
                <a:solidFill>
                  <a:srgbClr val="FFFFFF"/>
                </a:solidFill>
                <a:latin typeface="Georgia"/>
                <a:ea typeface="Georgia"/>
                <a:cs typeface="Georgia"/>
              </a:rPr>
              <a:t>Therefore say unto the house of Israel, Thus saith the Lord GOD; I do not this for your sakes, O house of Israel, but for mine holy name’s sake, which ye have profaned among the heathen, whither ye went.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36:23  |  Ezekiel 36:23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我要使我的大名顯為聖；這名在列國中已被褻瀆，就是你們在他們中間所褻瀆的。我在他們眼前，在你們身上顯為聖的時候，他們就知道我是耶和華。這是主耶和華說的。</a:t>
            </a:r>
          </a:p>
          <a:p xmlns:a="http://schemas.openxmlformats.org/drawingml/2006/main">
            <a:pPr algn="ctr">
              <a:buNone/>
            </a:pPr>
            <a:r>
              <a:rPr sz="1800">
                <a:solidFill>
                  <a:srgbClr val="FFFFFF"/>
                </a:solidFill>
                <a:latin typeface="Georgia"/>
                <a:ea typeface="Georgia"/>
                <a:cs typeface="Georgia"/>
              </a:rPr>
              <a:t>And I will sanctify my great name, which was profaned among the heathen, which ye have profaned in the midst of them; and the heathen shall know that I am the LORD, saith the Lord GOD, when I shall be sanctified in you before their eyes.</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36:24  |  Ezekiel 36:24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我必從各國收取你們，從列邦聚集你們，引導你們歸回本地。</a:t>
            </a:r>
          </a:p>
          <a:p xmlns:a="http://schemas.openxmlformats.org/drawingml/2006/main">
            <a:pPr algn="ctr">
              <a:buNone/>
            </a:pPr>
            <a:r>
              <a:rPr sz="2400">
                <a:solidFill>
                  <a:srgbClr val="FFFFFF"/>
                </a:solidFill>
                <a:latin typeface="Georgia"/>
                <a:ea typeface="Georgia"/>
                <a:cs typeface="Georgia"/>
              </a:rPr>
              <a:t>For I will take you from among the heathen, and gather you out of all countries, and will bring you into your own land.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36:25  |  Ezekiel 36:25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我必用清水灑在你們身上，你們就潔淨了。我要潔淨你們，使你們脫離一切的污穢，棄掉一切的偶像。</a:t>
            </a:r>
          </a:p>
          <a:p xmlns:a="http://schemas.openxmlformats.org/drawingml/2006/main">
            <a:pPr algn="ctr">
              <a:buNone/>
            </a:pPr>
            <a:r>
              <a:rPr sz="2400">
                <a:solidFill>
                  <a:srgbClr val="FFFFFF"/>
                </a:solidFill>
                <a:latin typeface="Georgia"/>
                <a:ea typeface="Georgia"/>
                <a:cs typeface="Georgia"/>
              </a:rPr>
              <a:t>Then will I sprinkle clean water upon you, and ye shall be clean: from all your filthiness, and from all your idols, will I cleanse you.</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36:26  |  Ezekiel 36:26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我也要賜給你們一個新心，將新靈放在你們裏面，又從你們的肉體中除掉石心，賜給你們肉心。</a:t>
            </a:r>
          </a:p>
          <a:p xmlns:a="http://schemas.openxmlformats.org/drawingml/2006/main">
            <a:pPr algn="ctr">
              <a:buNone/>
            </a:pPr>
            <a:r>
              <a:rPr sz="2100">
                <a:solidFill>
                  <a:srgbClr val="FFFFFF"/>
                </a:solidFill>
                <a:latin typeface="Georgia"/>
                <a:ea typeface="Georgia"/>
                <a:cs typeface="Georgia"/>
              </a:rPr>
              <a:t>A new heart also will I give you, and a new spirit will I put within you: and I will take away the stony heart out of your flesh, and I will give you an heart of flesh.</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36:27  |  Ezekiel 36:27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我必將我的靈放在你們裏面，使你們順從我的律例，謹守遵行我的典章。</a:t>
            </a:r>
          </a:p>
          <a:p xmlns:a="http://schemas.openxmlformats.org/drawingml/2006/main">
            <a:pPr algn="ctr">
              <a:buNone/>
            </a:pPr>
            <a:r>
              <a:rPr sz="2400">
                <a:solidFill>
                  <a:srgbClr val="FFFFFF"/>
                </a:solidFill>
                <a:latin typeface="Georgia"/>
                <a:ea typeface="Georgia"/>
                <a:cs typeface="Georgia"/>
              </a:rPr>
              <a:t>And I will put my spirit within you, and cause you to walk in my statutes, and ye shall keep my judgments, and do them.</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36:28  |  Ezekiel 36:28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你們必住在我所賜給你們列祖之地。你們要作我的子民，我要作你們的神。</a:t>
            </a:r>
          </a:p>
          <a:p xmlns:a="http://schemas.openxmlformats.org/drawingml/2006/main">
            <a:pPr algn="ctr">
              <a:buNone/>
            </a:pPr>
            <a:r>
              <a:rPr sz="2400">
                <a:solidFill>
                  <a:srgbClr val="FFFFFF"/>
                </a:solidFill>
                <a:latin typeface="Georgia"/>
                <a:ea typeface="Georgia"/>
                <a:cs typeface="Georgia"/>
              </a:rPr>
              <a:t>And ye shall dwell in the land that I gave to your fathers; and ye shall be my people, and I will be your God.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36:29  |  Ezekiel 36:29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我必救你們脫離一切的污穢，也必命五穀豐登，不使你們遭遇饑荒。</a:t>
            </a:r>
          </a:p>
          <a:p xmlns:a="http://schemas.openxmlformats.org/drawingml/2006/main">
            <a:pPr algn="ctr">
              <a:buNone/>
            </a:pPr>
            <a:r>
              <a:rPr sz="2400">
                <a:solidFill>
                  <a:srgbClr val="FFFFFF"/>
                </a:solidFill>
                <a:latin typeface="Georgia"/>
                <a:ea typeface="Georgia"/>
                <a:cs typeface="Georgia"/>
              </a:rPr>
              <a:t>I will also save you from all your uncleannesses: and I will call for the corn, and will increase it, and lay no famine upon you.</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36:30  |  Ezekiel 36:30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我必使樹木多結果子，田地多出土產，好叫你們不再因饑荒受外邦人的譏誚。</a:t>
            </a:r>
          </a:p>
          <a:p xmlns:a="http://schemas.openxmlformats.org/drawingml/2006/main">
            <a:pPr algn="ctr">
              <a:buNone/>
            </a:pPr>
            <a:r>
              <a:rPr sz="2400">
                <a:solidFill>
                  <a:srgbClr val="FFFFFF"/>
                </a:solidFill>
                <a:latin typeface="Georgia"/>
                <a:ea typeface="Georgia"/>
                <a:cs typeface="Georgia"/>
              </a:rPr>
              <a:t>And I will multiply the fruit of the tree, and the increase of the field, that ye shall receive no more reproach of famine among the heathen.</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36:31  |  Ezekiel 36:31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那時，你們必追想你們的惡行和你們不善的作為，就因你們的罪孽和可憎的事厭惡自己。</a:t>
            </a:r>
          </a:p>
          <a:p xmlns:a="http://schemas.openxmlformats.org/drawingml/2006/main">
            <a:pPr algn="ctr">
              <a:buNone/>
            </a:pPr>
            <a:r>
              <a:rPr sz="2100">
                <a:solidFill>
                  <a:srgbClr val="FFFFFF"/>
                </a:solidFill>
                <a:latin typeface="Georgia"/>
                <a:ea typeface="Georgia"/>
                <a:cs typeface="Georgia"/>
              </a:rPr>
              <a:t>Then shall ye remember your own evil ways, and your doings that were not good, and shall lothe yourselves in your own sight for your iniquities and for your abominations.</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36:32  |  Ezekiel 36:32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主耶和華說：你們要知道，我這樣行不是為你們。以色列家啊，當為自己的行為抱愧蒙羞。</a:t>
            </a:r>
          </a:p>
          <a:p xmlns:a="http://schemas.openxmlformats.org/drawingml/2006/main">
            <a:pPr algn="ctr">
              <a:buNone/>
            </a:pPr>
            <a:r>
              <a:rPr sz="2400">
                <a:solidFill>
                  <a:srgbClr val="FFFFFF"/>
                </a:solidFill>
                <a:latin typeface="Georgia"/>
                <a:ea typeface="Georgia"/>
                <a:cs typeface="Georgia"/>
              </a:rPr>
              <a:t>Not for your sakes do I this, saith the Lord GOD, be it known unto you: be ashamed and confounded for your own ways, O house of Israel.</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36:33  |  Ezekiel 36:33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「主耶和華如此說：我潔淨你們，使你們脫離一切罪孽的日子，必使城邑有人居住，荒場再被建造。</a:t>
            </a:r>
          </a:p>
          <a:p xmlns:a="http://schemas.openxmlformats.org/drawingml/2006/main">
            <a:pPr algn="ctr">
              <a:buNone/>
            </a:pPr>
            <a:r>
              <a:rPr sz="2100">
                <a:solidFill>
                  <a:srgbClr val="FFFFFF"/>
                </a:solidFill>
                <a:latin typeface="Georgia"/>
                <a:ea typeface="Georgia"/>
                <a:cs typeface="Georgia"/>
              </a:rPr>
              <a:t>Thus saith the Lord GOD; In the day that I shall have cleansed you from all your iniquities I will also cause you to dwell in the cities, and the wastes shall be builded.</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36:34  |  Ezekiel 36:34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過路的人雖看為荒廢之地，現今這荒廢之地仍得耕種。</a:t>
            </a:r>
          </a:p>
          <a:p xmlns:a="http://schemas.openxmlformats.org/drawingml/2006/main">
            <a:pPr algn="ctr">
              <a:buNone/>
            </a:pPr>
            <a:r>
              <a:rPr sz="2400">
                <a:solidFill>
                  <a:srgbClr val="FFFFFF"/>
                </a:solidFill>
                <a:latin typeface="Georgia"/>
                <a:ea typeface="Georgia"/>
                <a:cs typeface="Georgia"/>
              </a:rPr>
              <a:t>And the desolate land shall be tilled, whereas it lay desolate in the sight of all that passed by.</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36:35  |  Ezekiel 36:35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他們必說：『這先前為荒廢之地，現在成如伊甸園；這荒廢淒涼、毀壞的城邑現在堅固有人居住。』</a:t>
            </a:r>
          </a:p>
          <a:p xmlns:a="http://schemas.openxmlformats.org/drawingml/2006/main">
            <a:pPr algn="ctr">
              <a:buNone/>
            </a:pPr>
            <a:r>
              <a:rPr sz="2100">
                <a:solidFill>
                  <a:srgbClr val="FFFFFF"/>
                </a:solidFill>
                <a:latin typeface="Georgia"/>
                <a:ea typeface="Georgia"/>
                <a:cs typeface="Georgia"/>
              </a:rPr>
              <a:t>And they shall say, This land that was desolate is become like the garden of Eden; and the waste and desolate and ruined cities are become fenced, and are inhabited.</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36:36  |  Ezekiel 36:36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那時，在你們四圍其餘的外邦人必知道我－耶和華修造那毀壞之處，培植那荒廢之地。我－耶和華說過，也必成就。</a:t>
            </a:r>
          </a:p>
          <a:p xmlns:a="http://schemas.openxmlformats.org/drawingml/2006/main">
            <a:pPr algn="ctr">
              <a:buNone/>
            </a:pPr>
            <a:r>
              <a:rPr sz="2100">
                <a:solidFill>
                  <a:srgbClr val="FFFFFF"/>
                </a:solidFill>
                <a:latin typeface="Georgia"/>
                <a:ea typeface="Georgia"/>
                <a:cs typeface="Georgia"/>
              </a:rPr>
              <a:t>Then the heathen that are left round about you shall know that I the LORD build the ruined places, and plant that that was desolate: I the LORD have spoken it, and I will do it.</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36:37  |  Ezekiel 36:37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「主耶和華如此說：我要加增以色列家的人數，多如羊群。他們必為這事向我求問，我要給他們成就。</a:t>
            </a:r>
          </a:p>
          <a:p xmlns:a="http://schemas.openxmlformats.org/drawingml/2006/main">
            <a:pPr algn="ctr">
              <a:buNone/>
            </a:pPr>
            <a:r>
              <a:rPr sz="2100">
                <a:solidFill>
                  <a:srgbClr val="FFFFFF"/>
                </a:solidFill>
                <a:latin typeface="Georgia"/>
                <a:ea typeface="Georgia"/>
                <a:cs typeface="Georgia"/>
              </a:rPr>
              <a:t>Thus saith the Lord GOD; I will yet for this be enquired of by the house of Israel, to do it for them; I will increase them with men like a flock.</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以西結書 36:38  |  Ezekiel 36:38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耶路撒冷在守節作祭物所獻的羊群怎樣多，照樣，荒涼的城邑必被人群充滿。他們就知道我是耶和華。」</a:t>
            </a:r>
          </a:p>
          <a:p xmlns:a="http://schemas.openxmlformats.org/drawingml/2006/main">
            <a:pPr algn="ctr">
              <a:buNone/>
            </a:pPr>
            <a:r>
              <a:rPr sz="2100">
                <a:solidFill>
                  <a:srgbClr val="FFFFFF"/>
                </a:solidFill>
                <a:latin typeface="Georgia"/>
                <a:ea typeface="Georgia"/>
                <a:cs typeface="Georgia"/>
              </a:rPr>
              <a:t>As the holy flock, as the flock of Jerusalem in her solemn feasts; so shall the waste cities be filled with flocks of men: and they shall know that I am the LORD.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2026-08-30T07:14:40.9640000Z</dcterms:created>
  <dcterms:modified xsi:type="dcterms:W3CDTF">2026-08-30T07:14:40.9640000Z</dcterms:modified>
</coreProperties>
</file>