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0bb7653dbc4733" /><Relationship Type="http://schemas.openxmlformats.org/officeDocument/2006/relationships/extended-properties" Target="/docProps/app.xml" Id="Rb793fa657df841b2" /><Relationship Type="http://schemas.openxmlformats.org/officeDocument/2006/relationships/officeDocument" Target="/ppt/presentation.xml" Id="R5636322638734b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f0947364c54174"/>
  </p:sldMasterIdLst>
  <p:notesMasterIdLst>
    <p:notesMasterId xmlns:r="http://schemas.openxmlformats.org/officeDocument/2006/relationships" r:id="Rda58401eb73c41f0"/>
  </p:notesMasterIdLst>
  <p:sldIdLst>
    <p:sldId xmlns:r="http://schemas.openxmlformats.org/officeDocument/2006/relationships" id="256" r:id="R85774661612743b4"/>
    <p:sldId xmlns:r="http://schemas.openxmlformats.org/officeDocument/2006/relationships" id="257" r:id="R988157cd02f24fe7"/>
    <p:sldId xmlns:r="http://schemas.openxmlformats.org/officeDocument/2006/relationships" id="258" r:id="R819f419b6e1347fa"/>
    <p:sldId xmlns:r="http://schemas.openxmlformats.org/officeDocument/2006/relationships" id="259" r:id="R2961e6eef0ad4f5b"/>
    <p:sldId xmlns:r="http://schemas.openxmlformats.org/officeDocument/2006/relationships" id="260" r:id="Rb8ad30012976456c"/>
    <p:sldId xmlns:r="http://schemas.openxmlformats.org/officeDocument/2006/relationships" id="261" r:id="R599e752494534696"/>
    <p:sldId xmlns:r="http://schemas.openxmlformats.org/officeDocument/2006/relationships" id="262" r:id="R136c90447c064c79"/>
    <p:sldId xmlns:r="http://schemas.openxmlformats.org/officeDocument/2006/relationships" id="263" r:id="Rc92ad368b0f34a21"/>
    <p:sldId xmlns:r="http://schemas.openxmlformats.org/officeDocument/2006/relationships" id="264" r:id="Re1d40187d5764d34"/>
    <p:sldId xmlns:r="http://schemas.openxmlformats.org/officeDocument/2006/relationships" id="265" r:id="R329fa945e1864abd"/>
    <p:sldId xmlns:r="http://schemas.openxmlformats.org/officeDocument/2006/relationships" id="266" r:id="R294b9de5573841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ad741144fe49c3" /><Relationship Type="http://schemas.openxmlformats.org/officeDocument/2006/relationships/slideMaster" Target="/ppt/slideMasters/slideMaster1.xml" Id="R7af0947364c54174" /><Relationship Type="http://schemas.openxmlformats.org/officeDocument/2006/relationships/notesMaster" Target="/ppt/notesMasters/notesMaster1.xml" Id="Rda58401eb73c41f0" /><Relationship Type="http://schemas.openxmlformats.org/officeDocument/2006/relationships/presProps" Target="/ppt/presProps.xml" Id="R8dced588d5ea4333" /><Relationship Type="http://schemas.openxmlformats.org/officeDocument/2006/relationships/tableStyles" Target="/ppt/tableStyles.xml" Id="R50a15bbc8ad846cd" /><Relationship Type="http://schemas.openxmlformats.org/officeDocument/2006/relationships/slide" Target="/ppt/slides/slide1.xml" Id="R85774661612743b4" /><Relationship Type="http://schemas.openxmlformats.org/officeDocument/2006/relationships/slide" Target="/ppt/slides/slide2.xml" Id="R988157cd02f24fe7" /><Relationship Type="http://schemas.openxmlformats.org/officeDocument/2006/relationships/slide" Target="/ppt/slides/slide3.xml" Id="R819f419b6e1347fa" /><Relationship Type="http://schemas.openxmlformats.org/officeDocument/2006/relationships/slide" Target="/ppt/slides/slide4.xml" Id="R2961e6eef0ad4f5b" /><Relationship Type="http://schemas.openxmlformats.org/officeDocument/2006/relationships/slide" Target="/ppt/slides/slide5.xml" Id="Rb8ad30012976456c" /><Relationship Type="http://schemas.openxmlformats.org/officeDocument/2006/relationships/slide" Target="/ppt/slides/slide6.xml" Id="R599e752494534696" /><Relationship Type="http://schemas.openxmlformats.org/officeDocument/2006/relationships/slide" Target="/ppt/slides/slide7.xml" Id="R136c90447c064c79" /><Relationship Type="http://schemas.openxmlformats.org/officeDocument/2006/relationships/slide" Target="/ppt/slides/slide8.xml" Id="Rc92ad368b0f34a21" /><Relationship Type="http://schemas.openxmlformats.org/officeDocument/2006/relationships/slide" Target="/ppt/slides/slide9.xml" Id="Re1d40187d5764d34" /><Relationship Type="http://schemas.openxmlformats.org/officeDocument/2006/relationships/slide" Target="/ppt/slides/slide10.xml" Id="R329fa945e1864abd" /><Relationship Type="http://schemas.openxmlformats.org/officeDocument/2006/relationships/slide" Target="/ppt/slides/slide11.xml" Id="R294b9de5573841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b9526e404144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756d01efd94899" /><Relationship Type="http://schemas.openxmlformats.org/officeDocument/2006/relationships/notesMaster" Target="/ppt/notesMasters/notesMaster1.xml" Id="Reb1b9701c95e4a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5f3b13a71f43ae" /><Relationship Type="http://schemas.openxmlformats.org/officeDocument/2006/relationships/notesMaster" Target="/ppt/notesMasters/notesMaster1.xml" Id="Ra94c369c9b8144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2e6096e17a4f59" /><Relationship Type="http://schemas.openxmlformats.org/officeDocument/2006/relationships/notesMaster" Target="/ppt/notesMasters/notesMaster1.xml" Id="R12475f5925264e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3b6fa86fa64390" /><Relationship Type="http://schemas.openxmlformats.org/officeDocument/2006/relationships/notesMaster" Target="/ppt/notesMasters/notesMaster1.xml" Id="R4845509ac49a4f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4ac71e5ebc4c72" /><Relationship Type="http://schemas.openxmlformats.org/officeDocument/2006/relationships/notesMaster" Target="/ppt/notesMasters/notesMaster1.xml" Id="R618d8819f01d4d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60cf45771e4b69" /><Relationship Type="http://schemas.openxmlformats.org/officeDocument/2006/relationships/notesMaster" Target="/ppt/notesMasters/notesMaster1.xml" Id="Rae05629ef2224b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1ca4ddd4c34b01" /><Relationship Type="http://schemas.openxmlformats.org/officeDocument/2006/relationships/notesMaster" Target="/ppt/notesMasters/notesMaster1.xml" Id="Rc4ba55561bbd46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6996237f3548d4" /><Relationship Type="http://schemas.openxmlformats.org/officeDocument/2006/relationships/notesMaster" Target="/ppt/notesMasters/notesMaster1.xml" Id="R4175a5fa446649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bc07f30f14460e" /><Relationship Type="http://schemas.openxmlformats.org/officeDocument/2006/relationships/notesMaster" Target="/ppt/notesMasters/notesMaster1.xml" Id="R15a46a032dcf45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78f01cf3e24b3f" /><Relationship Type="http://schemas.openxmlformats.org/officeDocument/2006/relationships/notesMaster" Target="/ppt/notesMasters/notesMaster1.xml" Id="Rc11a5b4fda1246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e692f90738459d" /><Relationship Type="http://schemas.openxmlformats.org/officeDocument/2006/relationships/notesMaster" Target="/ppt/notesMasters/notesMaster1.xml" Id="Rcb91ad78073a40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c2abd63e054820" /><Relationship Type="http://schemas.openxmlformats.org/officeDocument/2006/relationships/image" Target="/ppt/media/image.png" Id="R4a71ac43ead1476e" /><Relationship Type="http://schemas.openxmlformats.org/officeDocument/2006/relationships/image" Target="/ppt/media/image2.png" Id="R5e3ce1a98ac349e5" /><Relationship Type="http://schemas.openxmlformats.org/officeDocument/2006/relationships/image" Target="/ppt/media/image.jpeg" Id="Ref05cff5e2604a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8acb5a68f74e6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a71ac43ead1476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e3ce1a98ac349e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05cff5e2604a8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ea0f2ca9054e71" /><Relationship Type="http://schemas.openxmlformats.org/officeDocument/2006/relationships/slideLayout" Target="/ppt/slideLayouts/slideLayout1.xml" Id="Re4d3328b89bf430f" /><Relationship Type="http://schemas.openxmlformats.org/officeDocument/2006/relationships/slideLayout" Target="/ppt/slideLayouts/slideLayout2.xml" Id="R8782da8dd1df458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d3328b89bf430f"/>
    <p:sldLayoutId xmlns:r="http://schemas.openxmlformats.org/officeDocument/2006/relationships" id="2147483650" r:id="R8782da8dd1df458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2cda00f7f8438a" /><Relationship Type="http://schemas.openxmlformats.org/officeDocument/2006/relationships/notesSlide" Target="/ppt/notesSlides/notesSlide1.xml" Id="R8a8452ffa15440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0aada2d1864194" /><Relationship Type="http://schemas.openxmlformats.org/officeDocument/2006/relationships/notesSlide" Target="/ppt/notesSlides/notesSlide2.xml" Id="R83da775a146b41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3a77f73498495b" /><Relationship Type="http://schemas.openxmlformats.org/officeDocument/2006/relationships/notesSlide" Target="/ppt/notesSlides/notesSlide3.xml" Id="R55d3e43e1b1b41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37af6be6ee496b" /><Relationship Type="http://schemas.openxmlformats.org/officeDocument/2006/relationships/notesSlide" Target="/ppt/notesSlides/notesSlide4.xml" Id="R6ed998a91f6045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61d1e00f0e4fe4" /><Relationship Type="http://schemas.openxmlformats.org/officeDocument/2006/relationships/notesSlide" Target="/ppt/notesSlides/notesSlide5.xml" Id="Re98743be41df44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c0c445cbc24cd1" /><Relationship Type="http://schemas.openxmlformats.org/officeDocument/2006/relationships/notesSlide" Target="/ppt/notesSlides/notesSlide6.xml" Id="R94e4fecde1da44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fbcbfe5e9842b6" /><Relationship Type="http://schemas.openxmlformats.org/officeDocument/2006/relationships/notesSlide" Target="/ppt/notesSlides/notesSlide7.xml" Id="Rb804e63c7b6a45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e1cd9549de4f50" /><Relationship Type="http://schemas.openxmlformats.org/officeDocument/2006/relationships/notesSlide" Target="/ppt/notesSlides/notesSlide8.xml" Id="Rd5905b7ec9374d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851e9fdf2b4e2d" /><Relationship Type="http://schemas.openxmlformats.org/officeDocument/2006/relationships/notesSlide" Target="/ppt/notesSlides/notesSlide9.xml" Id="R35c8d1a1c72448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be252d97c24b67" /><Relationship Type="http://schemas.openxmlformats.org/officeDocument/2006/relationships/notesSlide" Target="/ppt/notesSlides/notesSlide10.xml" Id="Rb701cde7e4f640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ddcd9f54b84de5" /><Relationship Type="http://schemas.openxmlformats.org/officeDocument/2006/relationships/notesSlide" Target="/ppt/notesSlides/notesSlide11.xml" Id="R31e9416369454f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Jonah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2:1  |  Jonah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約拿在魚腹中禱告耶和華－他的神，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Jonah prayed unto the LORD his God out of the fish’s belly,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2:2  |  Jonah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 我遭遇患難求告耶和華， 你就應允我； 從陰間的深處呼求， 你就俯聽我的聲音。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I cried by reason of mine affliction unto the LORD, and he heard me; out of the belly of hell cried I, and thou heardest my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2:3  |  Jonah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你將我投下深淵， 就是海的深處； 大水環繞我， 你的波浪洪濤都漫過我身。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hadst cast me into the deep, in the midst of the seas; and the floods compassed me about: all thy billows and thy waves passed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2:4  |  Jonah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我說：我從你眼前雖被驅逐， 我仍要仰望你的聖殿。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said, I am cast out of thy sight; yet I will look again toward thy holy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2:5  |  Jonah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諸水環繞我，幾乎淹沒我； 深淵圍住我； 海草纏繞我的頭。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waters compassed me about, even to the soul: the depth closed me round about, the weeds were wrapped about my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2:6  |  Jonah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我下到山根， 地的門將我永遠[關住]。 耶和華－我的神啊， 你卻將我的性命從坑中救出來。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went down to the bottoms of the mountains; the earth with her bars was about me for ever: yet hast thou brought up my life from corruption, O LORD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2:7  |  Jonah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我心在我裏面發昏的時候， 我就想念耶和華。 我的禱告進入你的聖殿， 達到你的面前。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my soul fainted within me I remembered the LORD: and my prayer came in unto thee, into thine holy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2:8  |  Jonah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那信奉虛無[之神]的人， 離棄憐愛他們的主；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observe lying vanities forsake their own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2:9  |  Jonah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但我必用感謝的聲音獻祭與你。 我所許的願，我必償還。 救恩出於耶和華。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sacrifice unto thee with the voice of thanksgiving; I will pay that that I have vowed. Salvation is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2:10  |  Jonah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耶和華吩咐魚，魚就把約拿吐在旱地上。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the fish, and it vomited out Jonah upon the dry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2026-08-30T04:39:03.0190000Z</dcterms:created>
  <dcterms:modified xsi:type="dcterms:W3CDTF">2026-08-30T04:39:03.0190000Z</dcterms:modified>
</coreProperties>
</file>