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24ee475505a4e5d" /><Relationship Type="http://schemas.openxmlformats.org/officeDocument/2006/relationships/extended-properties" Target="/docProps/app.xml" Id="R13fc26fffd954891" /><Relationship Type="http://schemas.openxmlformats.org/officeDocument/2006/relationships/officeDocument" Target="/ppt/presentation.xml" Id="R5faf8b98614b4cd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4c0811cf6a9447a"/>
  </p:sldMasterIdLst>
  <p:notesMasterIdLst>
    <p:notesMasterId xmlns:r="http://schemas.openxmlformats.org/officeDocument/2006/relationships" r:id="R94fdc128050d467c"/>
  </p:notesMasterIdLst>
  <p:sldIdLst>
    <p:sldId xmlns:r="http://schemas.openxmlformats.org/officeDocument/2006/relationships" id="256" r:id="R406eb5d9467344b9"/>
    <p:sldId xmlns:r="http://schemas.openxmlformats.org/officeDocument/2006/relationships" id="257" r:id="Rbba43430a0014dcf"/>
    <p:sldId xmlns:r="http://schemas.openxmlformats.org/officeDocument/2006/relationships" id="258" r:id="R5e2517cae73243ac"/>
    <p:sldId xmlns:r="http://schemas.openxmlformats.org/officeDocument/2006/relationships" id="259" r:id="Rb20ec3c81ea34d6a"/>
    <p:sldId xmlns:r="http://schemas.openxmlformats.org/officeDocument/2006/relationships" id="260" r:id="R4a540f5cbc314dc8"/>
    <p:sldId xmlns:r="http://schemas.openxmlformats.org/officeDocument/2006/relationships" id="261" r:id="Rd721159497894288"/>
    <p:sldId xmlns:r="http://schemas.openxmlformats.org/officeDocument/2006/relationships" id="262" r:id="Rbf7f2a43c6c9445d"/>
    <p:sldId xmlns:r="http://schemas.openxmlformats.org/officeDocument/2006/relationships" id="263" r:id="R73cfefaba621440e"/>
    <p:sldId xmlns:r="http://schemas.openxmlformats.org/officeDocument/2006/relationships" id="264" r:id="R6e0b621ec9ac495a"/>
    <p:sldId xmlns:r="http://schemas.openxmlformats.org/officeDocument/2006/relationships" id="265" r:id="R60e13ff6ed4b45eb"/>
    <p:sldId xmlns:r="http://schemas.openxmlformats.org/officeDocument/2006/relationships" id="266" r:id="R0a8f443db13c45de"/>
    <p:sldId xmlns:r="http://schemas.openxmlformats.org/officeDocument/2006/relationships" id="267" r:id="Rd2060d35a5f34bdc"/>
    <p:sldId xmlns:r="http://schemas.openxmlformats.org/officeDocument/2006/relationships" id="268" r:id="R1344cb2cba4b4e4c"/>
    <p:sldId xmlns:r="http://schemas.openxmlformats.org/officeDocument/2006/relationships" id="269" r:id="R9a4722427b0f4a4d"/>
    <p:sldId xmlns:r="http://schemas.openxmlformats.org/officeDocument/2006/relationships" id="270" r:id="R6a89e4c9a909427a"/>
    <p:sldId xmlns:r="http://schemas.openxmlformats.org/officeDocument/2006/relationships" id="271" r:id="Rfb87ef68119f4831"/>
    <p:sldId xmlns:r="http://schemas.openxmlformats.org/officeDocument/2006/relationships" id="272" r:id="R0ea979377fed42b5"/>
    <p:sldId xmlns:r="http://schemas.openxmlformats.org/officeDocument/2006/relationships" id="273" r:id="Rbcf074ffb7c347e2"/>
    <p:sldId xmlns:r="http://schemas.openxmlformats.org/officeDocument/2006/relationships" id="274" r:id="R571f8bdcc8df4461"/>
    <p:sldId xmlns:r="http://schemas.openxmlformats.org/officeDocument/2006/relationships" id="275" r:id="Reee5329d36af4015"/>
    <p:sldId xmlns:r="http://schemas.openxmlformats.org/officeDocument/2006/relationships" id="276" r:id="R7aafa0747167461f"/>
    <p:sldId xmlns:r="http://schemas.openxmlformats.org/officeDocument/2006/relationships" id="277" r:id="R953de5b97777493f"/>
    <p:sldId xmlns:r="http://schemas.openxmlformats.org/officeDocument/2006/relationships" id="278" r:id="Rbddb4b66483643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02bf18f22443e8" /><Relationship Type="http://schemas.openxmlformats.org/officeDocument/2006/relationships/slideMaster" Target="/ppt/slideMasters/slideMaster1.xml" Id="Rd4c0811cf6a9447a" /><Relationship Type="http://schemas.openxmlformats.org/officeDocument/2006/relationships/notesMaster" Target="/ppt/notesMasters/notesMaster1.xml" Id="R94fdc128050d467c" /><Relationship Type="http://schemas.openxmlformats.org/officeDocument/2006/relationships/presProps" Target="/ppt/presProps.xml" Id="R9cbaa97fb72b485a" /><Relationship Type="http://schemas.openxmlformats.org/officeDocument/2006/relationships/tableStyles" Target="/ppt/tableStyles.xml" Id="Rca2e81641a154255" /><Relationship Type="http://schemas.openxmlformats.org/officeDocument/2006/relationships/slide" Target="/ppt/slides/slide1.xml" Id="R406eb5d9467344b9" /><Relationship Type="http://schemas.openxmlformats.org/officeDocument/2006/relationships/slide" Target="/ppt/slides/slide2.xml" Id="Rbba43430a0014dcf" /><Relationship Type="http://schemas.openxmlformats.org/officeDocument/2006/relationships/slide" Target="/ppt/slides/slide3.xml" Id="R5e2517cae73243ac" /><Relationship Type="http://schemas.openxmlformats.org/officeDocument/2006/relationships/slide" Target="/ppt/slides/slide4.xml" Id="Rb20ec3c81ea34d6a" /><Relationship Type="http://schemas.openxmlformats.org/officeDocument/2006/relationships/slide" Target="/ppt/slides/slide5.xml" Id="R4a540f5cbc314dc8" /><Relationship Type="http://schemas.openxmlformats.org/officeDocument/2006/relationships/slide" Target="/ppt/slides/slide6.xml" Id="Rd721159497894288" /><Relationship Type="http://schemas.openxmlformats.org/officeDocument/2006/relationships/slide" Target="/ppt/slides/slide7.xml" Id="Rbf7f2a43c6c9445d" /><Relationship Type="http://schemas.openxmlformats.org/officeDocument/2006/relationships/slide" Target="/ppt/slides/slide8.xml" Id="R73cfefaba621440e" /><Relationship Type="http://schemas.openxmlformats.org/officeDocument/2006/relationships/slide" Target="/ppt/slides/slide9.xml" Id="R6e0b621ec9ac495a" /><Relationship Type="http://schemas.openxmlformats.org/officeDocument/2006/relationships/slide" Target="/ppt/slides/slide10.xml" Id="R60e13ff6ed4b45eb" /><Relationship Type="http://schemas.openxmlformats.org/officeDocument/2006/relationships/slide" Target="/ppt/slides/slide11.xml" Id="R0a8f443db13c45de" /><Relationship Type="http://schemas.openxmlformats.org/officeDocument/2006/relationships/slide" Target="/ppt/slides/slide12.xml" Id="Rd2060d35a5f34bdc" /><Relationship Type="http://schemas.openxmlformats.org/officeDocument/2006/relationships/slide" Target="/ppt/slides/slide13.xml" Id="R1344cb2cba4b4e4c" /><Relationship Type="http://schemas.openxmlformats.org/officeDocument/2006/relationships/slide" Target="/ppt/slides/slide14.xml" Id="R9a4722427b0f4a4d" /><Relationship Type="http://schemas.openxmlformats.org/officeDocument/2006/relationships/slide" Target="/ppt/slides/slide15.xml" Id="R6a89e4c9a909427a" /><Relationship Type="http://schemas.openxmlformats.org/officeDocument/2006/relationships/slide" Target="/ppt/slides/slide16.xml" Id="Rfb87ef68119f4831" /><Relationship Type="http://schemas.openxmlformats.org/officeDocument/2006/relationships/slide" Target="/ppt/slides/slide17.xml" Id="R0ea979377fed42b5" /><Relationship Type="http://schemas.openxmlformats.org/officeDocument/2006/relationships/slide" Target="/ppt/slides/slide18.xml" Id="Rbcf074ffb7c347e2" /><Relationship Type="http://schemas.openxmlformats.org/officeDocument/2006/relationships/slide" Target="/ppt/slides/slide19.xml" Id="R571f8bdcc8df4461" /><Relationship Type="http://schemas.openxmlformats.org/officeDocument/2006/relationships/slide" Target="/ppt/slides/slide20.xml" Id="Reee5329d36af4015" /><Relationship Type="http://schemas.openxmlformats.org/officeDocument/2006/relationships/slide" Target="/ppt/slides/slide21.xml" Id="R7aafa0747167461f" /><Relationship Type="http://schemas.openxmlformats.org/officeDocument/2006/relationships/slide" Target="/ppt/slides/slide22.xml" Id="R953de5b97777493f" /><Relationship Type="http://schemas.openxmlformats.org/officeDocument/2006/relationships/slide" Target="/ppt/slides/slide23.xml" Id="Rbddb4b66483643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106a33a0bb4c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7a222cf97a4ba9" /><Relationship Type="http://schemas.openxmlformats.org/officeDocument/2006/relationships/notesMaster" Target="/ppt/notesMasters/notesMaster1.xml" Id="Rb2a063102de04e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f9f968c31347fa" /><Relationship Type="http://schemas.openxmlformats.org/officeDocument/2006/relationships/notesMaster" Target="/ppt/notesMasters/notesMaster1.xml" Id="Rd5f61259d61c41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283971b7ec4451" /><Relationship Type="http://schemas.openxmlformats.org/officeDocument/2006/relationships/notesMaster" Target="/ppt/notesMasters/notesMaster1.xml" Id="R5527bfc0200a40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aab39e050c4f9b" /><Relationship Type="http://schemas.openxmlformats.org/officeDocument/2006/relationships/notesMaster" Target="/ppt/notesMasters/notesMaster1.xml" Id="Recd71f8540a54b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cec20c9c924210" /><Relationship Type="http://schemas.openxmlformats.org/officeDocument/2006/relationships/notesMaster" Target="/ppt/notesMasters/notesMaster1.xml" Id="R356071b39fb845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81f432bf0b74289" /><Relationship Type="http://schemas.openxmlformats.org/officeDocument/2006/relationships/notesMaster" Target="/ppt/notesMasters/notesMaster1.xml" Id="R5a9ee1d1e1504d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fd37cdbd7ab47a9" /><Relationship Type="http://schemas.openxmlformats.org/officeDocument/2006/relationships/notesMaster" Target="/ppt/notesMasters/notesMaster1.xml" Id="R820ba262e82946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1afef55acfd4311" /><Relationship Type="http://schemas.openxmlformats.org/officeDocument/2006/relationships/notesMaster" Target="/ppt/notesMasters/notesMaster1.xml" Id="R2f71ba85e44344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4af630b8516469b" /><Relationship Type="http://schemas.openxmlformats.org/officeDocument/2006/relationships/notesMaster" Target="/ppt/notesMasters/notesMaster1.xml" Id="R7b47a57b7f8944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f1f3f09d5641d0" /><Relationship Type="http://schemas.openxmlformats.org/officeDocument/2006/relationships/notesMaster" Target="/ppt/notesMasters/notesMaster1.xml" Id="R4cb05e692c1648f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a39b919eee47a7" /><Relationship Type="http://schemas.openxmlformats.org/officeDocument/2006/relationships/notesMaster" Target="/ppt/notesMasters/notesMaster1.xml" Id="R3e454a3c5e11407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bc512b25bf94308" /><Relationship Type="http://schemas.openxmlformats.org/officeDocument/2006/relationships/notesMaster" Target="/ppt/notesMasters/notesMaster1.xml" Id="R453c1969cba7402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2721e87e9ca4de1" /><Relationship Type="http://schemas.openxmlformats.org/officeDocument/2006/relationships/notesMaster" Target="/ppt/notesMasters/notesMaster1.xml" Id="R2a2f273bdfef461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bd0cd35339c4420" /><Relationship Type="http://schemas.openxmlformats.org/officeDocument/2006/relationships/notesMaster" Target="/ppt/notesMasters/notesMaster1.xml" Id="Ra2b7d7c84cff4e3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3500719578448ef" /><Relationship Type="http://schemas.openxmlformats.org/officeDocument/2006/relationships/notesMaster" Target="/ppt/notesMasters/notesMaster1.xml" Id="Rc56e8717691d421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632e9e4680b4cd4" /><Relationship Type="http://schemas.openxmlformats.org/officeDocument/2006/relationships/notesMaster" Target="/ppt/notesMasters/notesMaster1.xml" Id="Rfbdac784553c4d2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2f2ce9011d44e8c" /><Relationship Type="http://schemas.openxmlformats.org/officeDocument/2006/relationships/notesMaster" Target="/ppt/notesMasters/notesMaster1.xml" Id="R1838a6a29d144fd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6dde5e58d394d7c" /><Relationship Type="http://schemas.openxmlformats.org/officeDocument/2006/relationships/notesMaster" Target="/ppt/notesMasters/notesMaster1.xml" Id="R5f652570151642d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c8c36115f084111" /><Relationship Type="http://schemas.openxmlformats.org/officeDocument/2006/relationships/notesMaster" Target="/ppt/notesMasters/notesMaster1.xml" Id="R236a37316a19486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847108fec314487" /><Relationship Type="http://schemas.openxmlformats.org/officeDocument/2006/relationships/notesMaster" Target="/ppt/notesMasters/notesMaster1.xml" Id="R5e2b997203e0406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c08a31fdcba44c1" /><Relationship Type="http://schemas.openxmlformats.org/officeDocument/2006/relationships/notesMaster" Target="/ppt/notesMasters/notesMaster1.xml" Id="R88c89035beb44ee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491458a85174252" /><Relationship Type="http://schemas.openxmlformats.org/officeDocument/2006/relationships/notesMaster" Target="/ppt/notesMasters/notesMaster1.xml" Id="R6d5df0185b2e4ca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9656e5de3d74bef" /><Relationship Type="http://schemas.openxmlformats.org/officeDocument/2006/relationships/notesMaster" Target="/ppt/notesMasters/notesMaster1.xml" Id="Rbb096b2994f24f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ca29f72c5d41c8" /><Relationship Type="http://schemas.openxmlformats.org/officeDocument/2006/relationships/image" Target="/ppt/media/image.png" Id="Rf3c8105444f14fae" /><Relationship Type="http://schemas.openxmlformats.org/officeDocument/2006/relationships/image" Target="/ppt/media/image2.png" Id="R25502e7e8a984ff1" /><Relationship Type="http://schemas.openxmlformats.org/officeDocument/2006/relationships/image" Target="/ppt/media/image.jpeg" Id="Rda7aaf910be64e1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bba4486a6c4b0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3c8105444f14fa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5502e7e8a984ff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7aaf910be64e1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96cfd1dda84f8c" /><Relationship Type="http://schemas.openxmlformats.org/officeDocument/2006/relationships/slideLayout" Target="/ppt/slideLayouts/slideLayout1.xml" Id="R69d49c5b47354693" /><Relationship Type="http://schemas.openxmlformats.org/officeDocument/2006/relationships/slideLayout" Target="/ppt/slideLayouts/slideLayout2.xml" Id="Rf6415fc4e26546f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d49c5b47354693"/>
    <p:sldLayoutId xmlns:r="http://schemas.openxmlformats.org/officeDocument/2006/relationships" id="2147483650" r:id="Rf6415fc4e26546f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833cfc5ba84411" /><Relationship Type="http://schemas.openxmlformats.org/officeDocument/2006/relationships/notesSlide" Target="/ppt/notesSlides/notesSlide1.xml" Id="R82b5a64d09d54e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20fb81572d450b" /><Relationship Type="http://schemas.openxmlformats.org/officeDocument/2006/relationships/notesSlide" Target="/ppt/notesSlides/notesSlide2.xml" Id="Rf5eeb8d24a5148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11259814c149cf" /><Relationship Type="http://schemas.openxmlformats.org/officeDocument/2006/relationships/notesSlide" Target="/ppt/notesSlides/notesSlide3.xml" Id="R84ec62fbde0948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1ff173231e4b1f" /><Relationship Type="http://schemas.openxmlformats.org/officeDocument/2006/relationships/notesSlide" Target="/ppt/notesSlides/notesSlide4.xml" Id="R02ae833646be45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7fa4f864a6437f" /><Relationship Type="http://schemas.openxmlformats.org/officeDocument/2006/relationships/notesSlide" Target="/ppt/notesSlides/notesSlide5.xml" Id="R1819a21af18145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60a2ab2ba04ee8" /><Relationship Type="http://schemas.openxmlformats.org/officeDocument/2006/relationships/notesSlide" Target="/ppt/notesSlides/notesSlide6.xml" Id="R37ebf5c1341f47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9b754048fb461b" /><Relationship Type="http://schemas.openxmlformats.org/officeDocument/2006/relationships/notesSlide" Target="/ppt/notesSlides/notesSlide7.xml" Id="R651b410a5125402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dd87063d264453" /><Relationship Type="http://schemas.openxmlformats.org/officeDocument/2006/relationships/notesSlide" Target="/ppt/notesSlides/notesSlide8.xml" Id="R53ec80f0964048f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fdbdac06264ab3" /><Relationship Type="http://schemas.openxmlformats.org/officeDocument/2006/relationships/notesSlide" Target="/ppt/notesSlides/notesSlide9.xml" Id="R22c6b816cee94cc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aaecab119a4d21" /><Relationship Type="http://schemas.openxmlformats.org/officeDocument/2006/relationships/notesSlide" Target="/ppt/notesSlides/notesSlide10.xml" Id="R1e599df90ee940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0ac7d726964855" /><Relationship Type="http://schemas.openxmlformats.org/officeDocument/2006/relationships/notesSlide" Target="/ppt/notesSlides/notesSlide11.xml" Id="R42536cdf15d24a6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d25d4041374ea7" /><Relationship Type="http://schemas.openxmlformats.org/officeDocument/2006/relationships/notesSlide" Target="/ppt/notesSlides/notesSlide12.xml" Id="Rccc903be45f1492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6da651d6a44ed6" /><Relationship Type="http://schemas.openxmlformats.org/officeDocument/2006/relationships/notesSlide" Target="/ppt/notesSlides/notesSlide13.xml" Id="R4647af96c525446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a41c011e284581" /><Relationship Type="http://schemas.openxmlformats.org/officeDocument/2006/relationships/notesSlide" Target="/ppt/notesSlides/notesSlide14.xml" Id="Rebbe7305be984d1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59e7ccfe31411f" /><Relationship Type="http://schemas.openxmlformats.org/officeDocument/2006/relationships/notesSlide" Target="/ppt/notesSlides/notesSlide15.xml" Id="R6847e8ffd0fa45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eb0fc700924a55" /><Relationship Type="http://schemas.openxmlformats.org/officeDocument/2006/relationships/notesSlide" Target="/ppt/notesSlides/notesSlide16.xml" Id="R7c0560c829564ed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97cb16ac664ecd" /><Relationship Type="http://schemas.openxmlformats.org/officeDocument/2006/relationships/notesSlide" Target="/ppt/notesSlides/notesSlide17.xml" Id="R4a5e1b9f36f6421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1b2abfdf5a483e" /><Relationship Type="http://schemas.openxmlformats.org/officeDocument/2006/relationships/notesSlide" Target="/ppt/notesSlides/notesSlide18.xml" Id="R88acfaab484a412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84132c7c9849d2" /><Relationship Type="http://schemas.openxmlformats.org/officeDocument/2006/relationships/notesSlide" Target="/ppt/notesSlides/notesSlide19.xml" Id="R46afa73c6b3b4c9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895554a38d4e00" /><Relationship Type="http://schemas.openxmlformats.org/officeDocument/2006/relationships/notesSlide" Target="/ppt/notesSlides/notesSlide20.xml" Id="R54fdeded7332460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360288457d415b" /><Relationship Type="http://schemas.openxmlformats.org/officeDocument/2006/relationships/notesSlide" Target="/ppt/notesSlides/notesSlide21.xml" Id="R2c5e2eb3a3bd499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8f47be7b84447c" /><Relationship Type="http://schemas.openxmlformats.org/officeDocument/2006/relationships/notesSlide" Target="/ppt/notesSlides/notesSlide22.xml" Id="R52c20ff6e8ed4f5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7d007dcc1c4cc7" /><Relationship Type="http://schemas.openxmlformats.org/officeDocument/2006/relationships/notesSlide" Target="/ppt/notesSlides/notesSlide23.xml" Id="R974b06a7bef648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約伯記第10章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10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  |  Job 10:1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我厭煩我的性命， 必由着自己述說我的哀情； 因心裏苦惱，我要說話，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 is weary of my life; I will leave my complaint upon myself; I will speak in the bitterness of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10:2  |  Job 10:2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對神說：不要定我有罪， 要指示我，你為何與我爭辯？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say unto God, Do not condemn me; shew me wherefore thou contendest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10:3  |  Job 10:3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你手所造的， 你又欺壓，又藐視， 卻光照惡人的計謀。 這事你以為美嗎？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it good unto thee that thou shouldest oppress, that thou shouldest despise the work of thine hands, and shine upon the counsel of the wicked?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10:4  |  Job 10:4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你的眼豈是肉眼？ 你查看豈像人查看嗎？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eyes of flesh? or seest thou as man seeth?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10:5  |  Job 10:5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你的日子豈像人的日子， 你的年歲豈像人的年歲，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Are thy days as the days of man? are thy years as man’s days,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10:6  |  Job 10:6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就追問我的罪孽， 尋察我的罪過嗎？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thou enquirest after mine iniquity, and searchest after my sin?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10:7  |  Job 10:7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其實，你知道我沒有罪惡， 並沒有能救[我]脫離你手的。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knowest that I am not wicked; and there is none that can deliver out of thine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10:8  |  Job 10:8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你的手創造我，造就我的四肢百體， 你還要毀滅我。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hands have made me and fashioned me together round about; yet thou dost destroy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10:9  |  Job 10:9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求你記念－製造我如摶泥一般， 你還要使我歸於塵土嗎？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Remember, I beseech thee, that thou hast made me as the clay; and wilt thou bring me into dust again?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10:10  |  Job 10:10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你不是倒出我來好像奶， 使我凝結如同奶餅嗎？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not poured me out as milk, and curdled me like cheese?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10:11  |  Job 10:11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你以皮和肉為衣給我穿上， 用骨與筋把我全體聯絡。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clothed me with skin and flesh, and hast fenced me with bones and sinews.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10:12  |  Job 10:12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你將生命和慈愛賜給我； 你也眷顧保全我的心靈。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granted me life and favour, and thy visitation hath preserved my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10:13  |  Job 10:13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然而，你[待我的]這些事早已藏在你心裏； 我知道你久有此意。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things hast thou hid in thine heart: I know that this is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10:14  |  Job 10:14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我若犯罪，你就察看我， 並不赦免我的罪孽。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sin, then thou markest me, and thou wilt not acquit me from mine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10:15  |  Job 10:15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我若行惡，便有了禍； 我若為義，也不敢抬頭， 正是滿心羞愧， 眼見我的苦情。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be wicked, woe unto me; and if I be righteous, yet will I not lift up my head. I am full of confusion; therefore see thou mine affliction;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10:16  |  Job 10:16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我若昂首自得，你就追捕我如獅子， 又在我身上顯出奇能。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increaseth. Thou huntest me as a fierce lion: and again thou shewest thyself marvellous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10:17  |  Job 10:17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你重立見證攻擊我， 向我加增惱怒， 如軍兵更換着攻擊我。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renewest thy witnesses against me, and increasest thine indignation upon me; changes and war are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10:18  |  Job 10:18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你為何使我出母胎呢？ 不如我當時氣絕，無人得見我；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then hast thou brought me forth out of the womb? Oh that I had given up the ghost, and no eye had seen me!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10:19  |  Job 10:19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這樣，就如沒有我一般， 一出母胎就被送入墳墓。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should have been as though I had not been; I should have been carried from the womb to the grave.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10:20  |  Job 10:20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我的日子不是甚少嗎？ 求你停手寬容我， 叫我在往而不返之先－ 就是往黑暗和死蔭之地以先－ 可以稍得暢快。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Are not my days few? cease then, and let me alone, that I may take comfort a little,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10:21  |  Job 10:21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（和合本節號合併）我的日子不是甚少嗎？ 求你停手寬容我， 叫我在往而不返之先－ 就是往黑暗和死蔭之地以先－ 可以稍得暢快。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I go whence I shall not return, even to the land of darkness and the shadow of death;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10:22  |  Job 10:22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那地甚是幽暗，是死蔭混沌[之地]； 那裏的光好像幽暗。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land of darkness, as darkness itself; and of the shadow of death, without any order, and where the light is as darkness.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2026-08-30T04:23:51.4040000Z</dcterms:created>
  <dcterms:modified xsi:type="dcterms:W3CDTF">2026-08-30T04:23:51.4040000Z</dcterms:modified>
</coreProperties>
</file>