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0e8b7a59cd74c82" /><Relationship Type="http://schemas.openxmlformats.org/officeDocument/2006/relationships/extended-properties" Target="/docProps/app.xml" Id="R07db16ed2b0749cc" /><Relationship Type="http://schemas.openxmlformats.org/officeDocument/2006/relationships/officeDocument" Target="/ppt/presentation.xml" Id="R529292e848f34e2c" /></Relationships>
</file>

<file path=ppt/presentation.xml><?xml version="1.0" encoding="utf-8"?>
<p:presentation xmlns:p="http://schemas.openxmlformats.org/presentationml/2006/main">
  <p:sldMasterIdLst>
    <p:sldMasterId xmlns:r="http://schemas.openxmlformats.org/officeDocument/2006/relationships" id="2147483648" r:id="Rad0f94ab8f6a4492"/>
  </p:sldMasterIdLst>
  <p:notesMasterIdLst>
    <p:notesMasterId xmlns:r="http://schemas.openxmlformats.org/officeDocument/2006/relationships" r:id="R6f550a30d36f49f9"/>
  </p:notesMasterIdLst>
  <p:sldIdLst>
    <p:sldId xmlns:r="http://schemas.openxmlformats.org/officeDocument/2006/relationships" id="256" r:id="R21708287ca364790"/>
    <p:sldId xmlns:r="http://schemas.openxmlformats.org/officeDocument/2006/relationships" id="257" r:id="R5fc05beec31744d2"/>
    <p:sldId xmlns:r="http://schemas.openxmlformats.org/officeDocument/2006/relationships" id="258" r:id="Rd2e0f3775f38433f"/>
    <p:sldId xmlns:r="http://schemas.openxmlformats.org/officeDocument/2006/relationships" id="259" r:id="R0c2185b0e0734644"/>
    <p:sldId xmlns:r="http://schemas.openxmlformats.org/officeDocument/2006/relationships" id="260" r:id="Ree44efde9cb74de6"/>
    <p:sldId xmlns:r="http://schemas.openxmlformats.org/officeDocument/2006/relationships" id="261" r:id="R6cf531486dbb44e6"/>
    <p:sldId xmlns:r="http://schemas.openxmlformats.org/officeDocument/2006/relationships" id="262" r:id="R42b86883062441cc"/>
    <p:sldId xmlns:r="http://schemas.openxmlformats.org/officeDocument/2006/relationships" id="263" r:id="Ra1fce9b95f80413a"/>
    <p:sldId xmlns:r="http://schemas.openxmlformats.org/officeDocument/2006/relationships" id="264" r:id="Ref866d199f1844c8"/>
    <p:sldId xmlns:r="http://schemas.openxmlformats.org/officeDocument/2006/relationships" id="265" r:id="R0a71c27f95a843a8"/>
    <p:sldId xmlns:r="http://schemas.openxmlformats.org/officeDocument/2006/relationships" id="266" r:id="R7f48ba3fc942420e"/>
    <p:sldId xmlns:r="http://schemas.openxmlformats.org/officeDocument/2006/relationships" id="267" r:id="Rddee76d948fd4ce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59554333c314771" /><Relationship Type="http://schemas.openxmlformats.org/officeDocument/2006/relationships/slideMaster" Target="/ppt/slideMasters/slideMaster1.xml" Id="Rad0f94ab8f6a4492" /><Relationship Type="http://schemas.openxmlformats.org/officeDocument/2006/relationships/notesMaster" Target="/ppt/notesMasters/notesMaster1.xml" Id="R6f550a30d36f49f9" /><Relationship Type="http://schemas.openxmlformats.org/officeDocument/2006/relationships/presProps" Target="/ppt/presProps.xml" Id="R50cba06436d74f60" /><Relationship Type="http://schemas.openxmlformats.org/officeDocument/2006/relationships/tableStyles" Target="/ppt/tableStyles.xml" Id="R375af6c3179541fc" /><Relationship Type="http://schemas.openxmlformats.org/officeDocument/2006/relationships/slide" Target="/ppt/slides/slide1.xml" Id="R21708287ca364790" /><Relationship Type="http://schemas.openxmlformats.org/officeDocument/2006/relationships/slide" Target="/ppt/slides/slide2.xml" Id="R5fc05beec31744d2" /><Relationship Type="http://schemas.openxmlformats.org/officeDocument/2006/relationships/slide" Target="/ppt/slides/slide3.xml" Id="Rd2e0f3775f38433f" /><Relationship Type="http://schemas.openxmlformats.org/officeDocument/2006/relationships/slide" Target="/ppt/slides/slide4.xml" Id="R0c2185b0e0734644" /><Relationship Type="http://schemas.openxmlformats.org/officeDocument/2006/relationships/slide" Target="/ppt/slides/slide5.xml" Id="Ree44efde9cb74de6" /><Relationship Type="http://schemas.openxmlformats.org/officeDocument/2006/relationships/slide" Target="/ppt/slides/slide6.xml" Id="R6cf531486dbb44e6" /><Relationship Type="http://schemas.openxmlformats.org/officeDocument/2006/relationships/slide" Target="/ppt/slides/slide7.xml" Id="R42b86883062441cc" /><Relationship Type="http://schemas.openxmlformats.org/officeDocument/2006/relationships/slide" Target="/ppt/slides/slide8.xml" Id="Ra1fce9b95f80413a" /><Relationship Type="http://schemas.openxmlformats.org/officeDocument/2006/relationships/slide" Target="/ppt/slides/slide9.xml" Id="Ref866d199f1844c8" /><Relationship Type="http://schemas.openxmlformats.org/officeDocument/2006/relationships/slide" Target="/ppt/slides/slide10.xml" Id="R0a71c27f95a843a8" /><Relationship Type="http://schemas.openxmlformats.org/officeDocument/2006/relationships/slide" Target="/ppt/slides/slide11.xml" Id="R7f48ba3fc942420e" /><Relationship Type="http://schemas.openxmlformats.org/officeDocument/2006/relationships/slide" Target="/ppt/slides/slide12.xml" Id="Rddee76d948fd4ce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f5041af3550455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1a6c4438c4f4fe0" /><Relationship Type="http://schemas.openxmlformats.org/officeDocument/2006/relationships/notesMaster" Target="/ppt/notesMasters/notesMaster1.xml" Id="Ra388a21a244a4f06" /></Relationships>
</file>

<file path=ppt/notesSlides/_rels/notesSlide2.xml.rels>&#65279;<?xml version="1.0" encoding="utf-8"?><Relationships xmlns="http://schemas.openxmlformats.org/package/2006/relationships"><Relationship Type="http://schemas.openxmlformats.org/officeDocument/2006/relationships/slide" Target="/ppt/slides/slide2.xml" Id="Rb97ef3a0663243a6" /><Relationship Type="http://schemas.openxmlformats.org/officeDocument/2006/relationships/notesMaster" Target="/ppt/notesMasters/notesMaster1.xml" Id="Ra37cce09b8324ab8" /></Relationships>
</file>

<file path=ppt/notesSlides/_rels/notesSlide3.xml.rels>&#65279;<?xml version="1.0" encoding="utf-8"?><Relationships xmlns="http://schemas.openxmlformats.org/package/2006/relationships"><Relationship Type="http://schemas.openxmlformats.org/officeDocument/2006/relationships/slide" Target="/ppt/slides/slide3.xml" Id="R81dad791169945a8" /><Relationship Type="http://schemas.openxmlformats.org/officeDocument/2006/relationships/notesMaster" Target="/ppt/notesMasters/notesMaster1.xml" Id="Rcb22093d63f14514" /></Relationships>
</file>

<file path=ppt/notesSlides/_rels/notesSlide4.xml.rels>&#65279;<?xml version="1.0" encoding="utf-8"?><Relationships xmlns="http://schemas.openxmlformats.org/package/2006/relationships"><Relationship Type="http://schemas.openxmlformats.org/officeDocument/2006/relationships/slide" Target="/ppt/slides/slide4.xml" Id="Rcc4bbd2967c6429b" /><Relationship Type="http://schemas.openxmlformats.org/officeDocument/2006/relationships/notesMaster" Target="/ppt/notesMasters/notesMaster1.xml" Id="R1888cb171b1b4312" /></Relationships>
</file>

<file path=ppt/notesSlides/_rels/notesSlide5.xml.rels>&#65279;<?xml version="1.0" encoding="utf-8"?><Relationships xmlns="http://schemas.openxmlformats.org/package/2006/relationships"><Relationship Type="http://schemas.openxmlformats.org/officeDocument/2006/relationships/slide" Target="/ppt/slides/slide5.xml" Id="R584ed2e6bb654c34" /><Relationship Type="http://schemas.openxmlformats.org/officeDocument/2006/relationships/notesMaster" Target="/ppt/notesMasters/notesMaster1.xml" Id="Rb944c0e687ac4c0f" /></Relationships>
</file>

<file path=ppt/notesSlides/_rels/notesSlide6.xml.rels>&#65279;<?xml version="1.0" encoding="utf-8"?><Relationships xmlns="http://schemas.openxmlformats.org/package/2006/relationships"><Relationship Type="http://schemas.openxmlformats.org/officeDocument/2006/relationships/slide" Target="/ppt/slides/slide6.xml" Id="Rda7c4a9e1dea4d06" /><Relationship Type="http://schemas.openxmlformats.org/officeDocument/2006/relationships/notesMaster" Target="/ppt/notesMasters/notesMaster1.xml" Id="Re8ab4b9086bf48c9" /></Relationships>
</file>

<file path=ppt/notesSlides/_rels/notesSlide7.xml.rels>&#65279;<?xml version="1.0" encoding="utf-8"?><Relationships xmlns="http://schemas.openxmlformats.org/package/2006/relationships"><Relationship Type="http://schemas.openxmlformats.org/officeDocument/2006/relationships/slide" Target="/ppt/slides/slide7.xml" Id="R151b90eea6214a86" /><Relationship Type="http://schemas.openxmlformats.org/officeDocument/2006/relationships/notesMaster" Target="/ppt/notesMasters/notesMaster1.xml" Id="R652ad3be03d9481b" /></Relationships>
</file>

<file path=ppt/notesSlides/_rels/notesSlide8.xml.rels>&#65279;<?xml version="1.0" encoding="utf-8"?><Relationships xmlns="http://schemas.openxmlformats.org/package/2006/relationships"><Relationship Type="http://schemas.openxmlformats.org/officeDocument/2006/relationships/slide" Target="/ppt/slides/slide8.xml" Id="R588eff9f97104cfd" /><Relationship Type="http://schemas.openxmlformats.org/officeDocument/2006/relationships/notesMaster" Target="/ppt/notesMasters/notesMaster1.xml" Id="Rec1eedd30484436a" /></Relationships>
</file>

<file path=ppt/notesSlides/_rels/notesSlide9.xml.rels>&#65279;<?xml version="1.0" encoding="utf-8"?><Relationships xmlns="http://schemas.openxmlformats.org/package/2006/relationships"><Relationship Type="http://schemas.openxmlformats.org/officeDocument/2006/relationships/slide" Target="/ppt/slides/slide9.xml" Id="R798e19b7ffbe4168" /><Relationship Type="http://schemas.openxmlformats.org/officeDocument/2006/relationships/notesMaster" Target="/ppt/notesMasters/notesMaster1.xml" Id="R0db9056b4f8f429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777bd1ab37c47ab" /><Relationship Type="http://schemas.openxmlformats.org/officeDocument/2006/relationships/notesMaster" Target="/ppt/notesMasters/notesMaster1.xml" Id="R8f174ad5f5944fd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c41c43bd6941e0" /><Relationship Type="http://schemas.openxmlformats.org/officeDocument/2006/relationships/notesMaster" Target="/ppt/notesMasters/notesMaster1.xml" Id="R3768ae3bff734b4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acf271223f64eac" /><Relationship Type="http://schemas.openxmlformats.org/officeDocument/2006/relationships/notesMaster" Target="/ppt/notesMasters/notesMaster1.xml" Id="R69255253c8964be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9b3e2faf78a4014" /><Relationship Type="http://schemas.openxmlformats.org/officeDocument/2006/relationships/image" Target="/ppt/media/image.png" Id="R4ce0dd261b1b4007" /><Relationship Type="http://schemas.openxmlformats.org/officeDocument/2006/relationships/image" Target="/ppt/media/image2.png" Id="R79192ed084fe4ad2" /><Relationship Type="http://schemas.openxmlformats.org/officeDocument/2006/relationships/image" Target="/ppt/media/image.jpeg" Id="Re51c32efd97a4d2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0dd3587f7d9413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ce0dd261b1b400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9192ed084fe4ad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51c32efd97a4d2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9616e13003b40ca" /><Relationship Type="http://schemas.openxmlformats.org/officeDocument/2006/relationships/slideLayout" Target="/ppt/slideLayouts/slideLayout1.xml" Id="R22064a4dd22346f8" /><Relationship Type="http://schemas.openxmlformats.org/officeDocument/2006/relationships/slideLayout" Target="/ppt/slideLayouts/slideLayout2.xml" Id="R00adbb06dc1f439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2064a4dd22346f8"/>
    <p:sldLayoutId xmlns:r="http://schemas.openxmlformats.org/officeDocument/2006/relationships" id="2147483650" r:id="R00adbb06dc1f439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0aa5faee6f2478f" /><Relationship Type="http://schemas.openxmlformats.org/officeDocument/2006/relationships/notesSlide" Target="/ppt/notesSlides/notesSlide1.xml" Id="R3ff57c48c4fa48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903f7feb1244682" /><Relationship Type="http://schemas.openxmlformats.org/officeDocument/2006/relationships/notesSlide" Target="/ppt/notesSlides/notesSlide2.xml" Id="R386ff2299f8b409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c68ee881b5e4d37" /><Relationship Type="http://schemas.openxmlformats.org/officeDocument/2006/relationships/notesSlide" Target="/ppt/notesSlides/notesSlide3.xml" Id="R35498f329e19442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7ec2d5d83c34181" /><Relationship Type="http://schemas.openxmlformats.org/officeDocument/2006/relationships/notesSlide" Target="/ppt/notesSlides/notesSlide4.xml" Id="Re3f0843b930f40d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8f515bc81e342d8" /><Relationship Type="http://schemas.openxmlformats.org/officeDocument/2006/relationships/notesSlide" Target="/ppt/notesSlides/notesSlide5.xml" Id="R8ee51ca414bf4e4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b7fee130bcf4e04" /><Relationship Type="http://schemas.openxmlformats.org/officeDocument/2006/relationships/notesSlide" Target="/ppt/notesSlides/notesSlide6.xml" Id="R56ce00e95f3a4b7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21695bd01f0402d" /><Relationship Type="http://schemas.openxmlformats.org/officeDocument/2006/relationships/notesSlide" Target="/ppt/notesSlides/notesSlide7.xml" Id="Rb81e6dac5f324ca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bafd8404f1b4ffd" /><Relationship Type="http://schemas.openxmlformats.org/officeDocument/2006/relationships/notesSlide" Target="/ppt/notesSlides/notesSlide8.xml" Id="R7006666d281d459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d755a34b1354b09" /><Relationship Type="http://schemas.openxmlformats.org/officeDocument/2006/relationships/notesSlide" Target="/ppt/notesSlides/notesSlide9.xml" Id="Raba4c4e7a73247a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13948228c8144da" /><Relationship Type="http://schemas.openxmlformats.org/officeDocument/2006/relationships/notesSlide" Target="/ppt/notesSlides/notesSlide10.xml" Id="R96551157120d4e0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50315b1634d4cf9" /><Relationship Type="http://schemas.openxmlformats.org/officeDocument/2006/relationships/notesSlide" Target="/ppt/notesSlides/notesSlide11.xml" Id="R7c557afe38534ab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ebaa9b1aeef45b5" /><Relationship Type="http://schemas.openxmlformats.org/officeDocument/2006/relationships/notesSlide" Target="/ppt/notesSlides/notesSlide12.xml" Id="Rf5dc703f03a1470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以賽亞書第50章</a:t>
            </a:r>
          </a:p>
          <a:p xmlns:a="http://schemas.openxmlformats.org/drawingml/2006/main">
            <a:pPr algn="ctr">
              <a:buNone/>
            </a:pPr>
            <a:r>
              <a:rPr sz="2000">
                <a:solidFill>
                  <a:srgbClr val="FFFFFF"/>
                </a:solidFill>
                <a:latin typeface="Georgia"/>
                <a:ea typeface="Georgia"/>
                <a:cs typeface="Georgia"/>
              </a:rPr>
              <a:t>Isaiah 50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50:1  |  Isaiah 50:1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我休你們的母親， 休書在哪裏呢？ 我將你們賣給我哪一個債主呢？ 你們被賣，是因你們的罪孽； 你們的母親被休，是因你們的過犯。</a:t>
            </a:r>
          </a:p>
          <a:p xmlns:a="http://schemas.openxmlformats.org/drawingml/2006/main">
            <a:pPr algn="ctr">
              <a:buNone/>
            </a:pPr>
            <a:r>
              <a:rPr sz="1800">
                <a:solidFill>
                  <a:srgbClr val="FFFFFF"/>
                </a:solidFill>
                <a:latin typeface="Georgia"/>
                <a:ea typeface="Georgia"/>
                <a:cs typeface="Georgia"/>
              </a:rPr>
              <a:t>Thus saith the LORD, Where is the bill of your mother’s divorcement, whom I have put away? or which of my creditors is it to whom I have sold you? Behold, for your iniquities have ye sold yourselves, and for your transgressions is your mother put away.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50:2  |  Isaiah 50:2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我來的時候，為何無人[等候]呢？ 我呼喚的時候，為何無人答應呢？ 我的膀臂豈是縮短、不能救贖嗎？ 我豈無拯救之力嗎？ 看哪，我一斥責，海就乾了； 我使江河變為曠野； 其中的魚因無水腥臭，乾渴而死。</a:t>
            </a:r>
          </a:p>
          <a:p xmlns:a="http://schemas.openxmlformats.org/drawingml/2006/main">
            <a:pPr algn="ctr">
              <a:buNone/>
            </a:pPr>
            <a:r>
              <a:rPr sz="1800">
                <a:solidFill>
                  <a:srgbClr val="FFFFFF"/>
                </a:solidFill>
                <a:latin typeface="Georgia"/>
                <a:ea typeface="Georgia"/>
                <a:cs typeface="Georgia"/>
              </a:rPr>
              <a:t>Wherefore, when I came, was there no man? when I called, was there none to answer? Is my hand shortened at all, that it cannot redeem? or have I no power to deliver? behold, at my rebuke I dry up the sea, I make the rivers a wilderness: their fish stinketh, because there is no water, and dieth for thirst.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50:3  |  Isaiah 50:3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我使諸天以黑暗為衣服， 以麻布為遮蓋。</a:t>
            </a:r>
          </a:p>
          <a:p xmlns:a="http://schemas.openxmlformats.org/drawingml/2006/main">
            <a:pPr algn="ctr">
              <a:buNone/>
            </a:pPr>
            <a:r>
              <a:rPr sz="2800">
                <a:solidFill>
                  <a:srgbClr val="FFFFFF"/>
                </a:solidFill>
                <a:latin typeface="Georgia"/>
                <a:ea typeface="Georgia"/>
                <a:cs typeface="Georgia"/>
              </a:rPr>
              <a:t>I clothe the heavens with blackness, and I make sackcloth their covering.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50:4  |  Isaiah 50:4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主耶和華賜我受教者的舌頭， 使我知道怎樣用言語扶助疲乏的人。 主每早晨提醒， 提醒我的耳朵， 使我能聽，像受教者一樣。</a:t>
            </a:r>
          </a:p>
          <a:p xmlns:a="http://schemas.openxmlformats.org/drawingml/2006/main">
            <a:pPr algn="ctr">
              <a:buNone/>
            </a:pPr>
            <a:r>
              <a:rPr sz="2100">
                <a:solidFill>
                  <a:srgbClr val="FFFFFF"/>
                </a:solidFill>
                <a:latin typeface="Georgia"/>
                <a:ea typeface="Georgia"/>
                <a:cs typeface="Georgia"/>
              </a:rPr>
              <a:t>The Lord GOD hath given me the tongue of the learned, that I should know how to speak a word in season to him that is weary: he wakeneth morning by morning, he wakeneth mine ear to hear as the learned.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50:5  |  Isaiah 50:5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主耶和華開通我的耳朵； 我並沒有違背，也沒有退後。</a:t>
            </a:r>
          </a:p>
          <a:p xmlns:a="http://schemas.openxmlformats.org/drawingml/2006/main">
            <a:pPr algn="ctr">
              <a:buNone/>
            </a:pPr>
            <a:r>
              <a:rPr sz="2400">
                <a:solidFill>
                  <a:srgbClr val="FFFFFF"/>
                </a:solidFill>
                <a:latin typeface="Georgia"/>
                <a:ea typeface="Georgia"/>
                <a:cs typeface="Georgia"/>
              </a:rPr>
              <a:t>The Lord GOD hath opened mine ear, and I was not rebellious, neither turned away back.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50:6  |  Isaiah 50:6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人打我的背，我任他打； 人拔我腮頰的鬍鬚，我由他拔； 人辱我，吐我，我並不掩面。</a:t>
            </a:r>
          </a:p>
          <a:p xmlns:a="http://schemas.openxmlformats.org/drawingml/2006/main">
            <a:pPr algn="ctr">
              <a:buNone/>
            </a:pPr>
            <a:r>
              <a:rPr sz="2400">
                <a:solidFill>
                  <a:srgbClr val="FFFFFF"/>
                </a:solidFill>
                <a:latin typeface="Georgia"/>
                <a:ea typeface="Georgia"/>
                <a:cs typeface="Georgia"/>
              </a:rPr>
              <a:t>I gave my back to the smiters, and my cheeks to them that plucked off the hair: I hid not my face from shame and spitting.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50:7  |  Isaiah 50:7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主耶和華必幫助我， 所以我不抱愧。 我硬着臉面好像堅石； 我也知道我必不致蒙羞。</a:t>
            </a:r>
          </a:p>
          <a:p xmlns:a="http://schemas.openxmlformats.org/drawingml/2006/main">
            <a:pPr algn="ctr">
              <a:buNone/>
            </a:pPr>
            <a:r>
              <a:rPr sz="2100">
                <a:solidFill>
                  <a:srgbClr val="FFFFFF"/>
                </a:solidFill>
                <a:latin typeface="Georgia"/>
                <a:ea typeface="Georgia"/>
                <a:cs typeface="Georgia"/>
              </a:rPr>
              <a:t>For the Lord GOD will help me; therefore shall I not be confounded: therefore have I set my face like a flint, and I know that I shall not be ashamed.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50:8  |  Isaiah 50:8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稱我為義的與我相近； 誰與我爭論， 可以與我一同站立； 誰與我作對， 可以就近我來。</a:t>
            </a:r>
          </a:p>
          <a:p xmlns:a="http://schemas.openxmlformats.org/drawingml/2006/main">
            <a:pPr algn="ctr">
              <a:buNone/>
            </a:pPr>
            <a:r>
              <a:rPr sz="2400">
                <a:solidFill>
                  <a:srgbClr val="FFFFFF"/>
                </a:solidFill>
                <a:latin typeface="Georgia"/>
                <a:ea typeface="Georgia"/>
                <a:cs typeface="Georgia"/>
              </a:rPr>
              <a:t>He is near that justifieth me; who will contend with me? let us stand together: who is mine adversary? let him come near to 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50:9  |  Isaiah 50:9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主耶和華要幫助我； 誰能定我有罪呢？ 他們都像衣服漸漸舊了， 為蛀蟲所咬。</a:t>
            </a:r>
          </a:p>
          <a:p xmlns:a="http://schemas.openxmlformats.org/drawingml/2006/main">
            <a:pPr algn="ctr">
              <a:buNone/>
            </a:pPr>
            <a:r>
              <a:rPr sz="2400">
                <a:solidFill>
                  <a:srgbClr val="FFFFFF"/>
                </a:solidFill>
                <a:latin typeface="Georgia"/>
                <a:ea typeface="Georgia"/>
                <a:cs typeface="Georgia"/>
              </a:rPr>
              <a:t>Behold, the Lord GOD will help me; who is he that shall condemn me? lo, they all shall wax old as a garment; the moth shall eat them up.</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50:10  |  Isaiah 50:10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你們中間誰是敬畏耶和華、 聽從他僕人之話的？ 這人行在暗中，沒有亮光。 當倚靠耶和華的名， 仗賴自己的神。</a:t>
            </a:r>
          </a:p>
          <a:p xmlns:a="http://schemas.openxmlformats.org/drawingml/2006/main">
            <a:pPr algn="ctr">
              <a:buNone/>
            </a:pPr>
            <a:r>
              <a:rPr sz="2100">
                <a:solidFill>
                  <a:srgbClr val="FFFFFF"/>
                </a:solidFill>
                <a:latin typeface="Georgia"/>
                <a:ea typeface="Georgia"/>
                <a:cs typeface="Georgia"/>
              </a:rPr>
              <a:t>Who is among you that feareth the LORD, that obeyeth the voice of his servant, that walketh in darkness, and hath no light? let him trust in the name of the LORD, and stay upon his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50:11  |  Isaiah 50:11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凡你們點火，用火把圍繞自己的 可以行在你們的火焰裏， 並你們所點的火把中。 這是我手所定的： 你們必躺在悲慘之中。</a:t>
            </a:r>
          </a:p>
          <a:p xmlns:a="http://schemas.openxmlformats.org/drawingml/2006/main">
            <a:pPr algn="ctr">
              <a:buNone/>
            </a:pPr>
            <a:r>
              <a:rPr sz="2100">
                <a:solidFill>
                  <a:srgbClr val="FFFFFF"/>
                </a:solidFill>
                <a:latin typeface="Georgia"/>
                <a:ea typeface="Georgia"/>
                <a:cs typeface="Georgia"/>
              </a:rPr>
              <a:t>Behold, all ye that kindle a fire, that compass yourselves about with sparks: walk in the light of your fire, and in the sparks that ye have kindled. This shall ye have of mine hand; ye shall lie down in sorrow.</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2026-08-30T04:01:59.8260000Z</dcterms:created>
  <dcterms:modified xsi:type="dcterms:W3CDTF">2026-08-30T04:01:59.8270000Z</dcterms:modified>
</coreProperties>
</file>