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31d82b785d4011" /><Relationship Type="http://schemas.openxmlformats.org/officeDocument/2006/relationships/extended-properties" Target="/docProps/app.xml" Id="R9687509e5356463f" /><Relationship Type="http://schemas.openxmlformats.org/officeDocument/2006/relationships/officeDocument" Target="/ppt/presentation.xml" Id="Rc567f4b03e6546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4ee91a136f4255"/>
  </p:sldMasterIdLst>
  <p:notesMasterIdLst>
    <p:notesMasterId xmlns:r="http://schemas.openxmlformats.org/officeDocument/2006/relationships" r:id="R1809fb959c774176"/>
  </p:notesMasterIdLst>
  <p:sldIdLst>
    <p:sldId xmlns:r="http://schemas.openxmlformats.org/officeDocument/2006/relationships" id="256" r:id="Ra6e6bde4c93f4d8e"/>
    <p:sldId xmlns:r="http://schemas.openxmlformats.org/officeDocument/2006/relationships" id="257" r:id="Rc2fbe43a27a74558"/>
    <p:sldId xmlns:r="http://schemas.openxmlformats.org/officeDocument/2006/relationships" id="258" r:id="R22aff3b8d56e4f3d"/>
    <p:sldId xmlns:r="http://schemas.openxmlformats.org/officeDocument/2006/relationships" id="259" r:id="R1df965ce0c4c4785"/>
    <p:sldId xmlns:r="http://schemas.openxmlformats.org/officeDocument/2006/relationships" id="260" r:id="Rdde89d57e61d4bf0"/>
    <p:sldId xmlns:r="http://schemas.openxmlformats.org/officeDocument/2006/relationships" id="261" r:id="Rdbaa7ad2c0654488"/>
    <p:sldId xmlns:r="http://schemas.openxmlformats.org/officeDocument/2006/relationships" id="262" r:id="R25af51e111ba4758"/>
    <p:sldId xmlns:r="http://schemas.openxmlformats.org/officeDocument/2006/relationships" id="263" r:id="Rf56ccb9241114cd5"/>
    <p:sldId xmlns:r="http://schemas.openxmlformats.org/officeDocument/2006/relationships" id="264" r:id="Rfeda17f6022f4ab2"/>
    <p:sldId xmlns:r="http://schemas.openxmlformats.org/officeDocument/2006/relationships" id="265" r:id="Re83c39c97cff4b4c"/>
    <p:sldId xmlns:r="http://schemas.openxmlformats.org/officeDocument/2006/relationships" id="266" r:id="R99583f774d7f4f1f"/>
    <p:sldId xmlns:r="http://schemas.openxmlformats.org/officeDocument/2006/relationships" id="267" r:id="Rec0a5ad7bf414bc1"/>
    <p:sldId xmlns:r="http://schemas.openxmlformats.org/officeDocument/2006/relationships" id="268" r:id="R67be4ed617d54de6"/>
    <p:sldId xmlns:r="http://schemas.openxmlformats.org/officeDocument/2006/relationships" id="269" r:id="R9bee0f830164429a"/>
    <p:sldId xmlns:r="http://schemas.openxmlformats.org/officeDocument/2006/relationships" id="270" r:id="R6930b60994b44d09"/>
    <p:sldId xmlns:r="http://schemas.openxmlformats.org/officeDocument/2006/relationships" id="271" r:id="R06b51fba20ab452e"/>
    <p:sldId xmlns:r="http://schemas.openxmlformats.org/officeDocument/2006/relationships" id="272" r:id="R7b5de921a4f24378"/>
    <p:sldId xmlns:r="http://schemas.openxmlformats.org/officeDocument/2006/relationships" id="273" r:id="Rded84a7470f24c59"/>
    <p:sldId xmlns:r="http://schemas.openxmlformats.org/officeDocument/2006/relationships" id="274" r:id="Re2468e365df74ef9"/>
    <p:sldId xmlns:r="http://schemas.openxmlformats.org/officeDocument/2006/relationships" id="275" r:id="R0b8fcf22040c4831"/>
    <p:sldId xmlns:r="http://schemas.openxmlformats.org/officeDocument/2006/relationships" id="276" r:id="Rb97b50dbc1af49ba"/>
    <p:sldId xmlns:r="http://schemas.openxmlformats.org/officeDocument/2006/relationships" id="277" r:id="R71b3dbc968b54697"/>
    <p:sldId xmlns:r="http://schemas.openxmlformats.org/officeDocument/2006/relationships" id="278" r:id="Rece4c5ce0b6840da"/>
    <p:sldId xmlns:r="http://schemas.openxmlformats.org/officeDocument/2006/relationships" id="279" r:id="Rd12eb20c11f04a71"/>
    <p:sldId xmlns:r="http://schemas.openxmlformats.org/officeDocument/2006/relationships" id="280" r:id="R8c652b9f087d48a0"/>
    <p:sldId xmlns:r="http://schemas.openxmlformats.org/officeDocument/2006/relationships" id="281" r:id="R3ae8dce9023d4cb6"/>
    <p:sldId xmlns:r="http://schemas.openxmlformats.org/officeDocument/2006/relationships" id="282" r:id="R451e38073a38455f"/>
    <p:sldId xmlns:r="http://schemas.openxmlformats.org/officeDocument/2006/relationships" id="283" r:id="Rf144e9ed83d24d6b"/>
    <p:sldId xmlns:r="http://schemas.openxmlformats.org/officeDocument/2006/relationships" id="284" r:id="R9fd45301b745443b"/>
    <p:sldId xmlns:r="http://schemas.openxmlformats.org/officeDocument/2006/relationships" id="285" r:id="Rca8a4496a1744508"/>
    <p:sldId xmlns:r="http://schemas.openxmlformats.org/officeDocument/2006/relationships" id="286" r:id="R5295e41176e04040"/>
    <p:sldId xmlns:r="http://schemas.openxmlformats.org/officeDocument/2006/relationships" id="287" r:id="R96a8eb6939a74b09"/>
    <p:sldId xmlns:r="http://schemas.openxmlformats.org/officeDocument/2006/relationships" id="288" r:id="Ra5e57c7b5e2a4a96"/>
    <p:sldId xmlns:r="http://schemas.openxmlformats.org/officeDocument/2006/relationships" id="289" r:id="Re0e9944403d8419d"/>
    <p:sldId xmlns:r="http://schemas.openxmlformats.org/officeDocument/2006/relationships" id="290" r:id="R04938b5be8074df3"/>
    <p:sldId xmlns:r="http://schemas.openxmlformats.org/officeDocument/2006/relationships" id="291" r:id="R5e8d065448954d97"/>
    <p:sldId xmlns:r="http://schemas.openxmlformats.org/officeDocument/2006/relationships" id="292" r:id="Rebad15741ad747e2"/>
    <p:sldId xmlns:r="http://schemas.openxmlformats.org/officeDocument/2006/relationships" id="293" r:id="Rd8f4224ac4284a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27d47aa4944158" /><Relationship Type="http://schemas.openxmlformats.org/officeDocument/2006/relationships/slideMaster" Target="/ppt/slideMasters/slideMaster1.xml" Id="Rdd4ee91a136f4255" /><Relationship Type="http://schemas.openxmlformats.org/officeDocument/2006/relationships/notesMaster" Target="/ppt/notesMasters/notesMaster1.xml" Id="R1809fb959c774176" /><Relationship Type="http://schemas.openxmlformats.org/officeDocument/2006/relationships/presProps" Target="/ppt/presProps.xml" Id="R6117e0b32b304327" /><Relationship Type="http://schemas.openxmlformats.org/officeDocument/2006/relationships/tableStyles" Target="/ppt/tableStyles.xml" Id="Rfe2dcb10056147bf" /><Relationship Type="http://schemas.openxmlformats.org/officeDocument/2006/relationships/slide" Target="/ppt/slides/slide1.xml" Id="Ra6e6bde4c93f4d8e" /><Relationship Type="http://schemas.openxmlformats.org/officeDocument/2006/relationships/slide" Target="/ppt/slides/slide2.xml" Id="Rc2fbe43a27a74558" /><Relationship Type="http://schemas.openxmlformats.org/officeDocument/2006/relationships/slide" Target="/ppt/slides/slide3.xml" Id="R22aff3b8d56e4f3d" /><Relationship Type="http://schemas.openxmlformats.org/officeDocument/2006/relationships/slide" Target="/ppt/slides/slide4.xml" Id="R1df965ce0c4c4785" /><Relationship Type="http://schemas.openxmlformats.org/officeDocument/2006/relationships/slide" Target="/ppt/slides/slide5.xml" Id="Rdde89d57e61d4bf0" /><Relationship Type="http://schemas.openxmlformats.org/officeDocument/2006/relationships/slide" Target="/ppt/slides/slide6.xml" Id="Rdbaa7ad2c0654488" /><Relationship Type="http://schemas.openxmlformats.org/officeDocument/2006/relationships/slide" Target="/ppt/slides/slide7.xml" Id="R25af51e111ba4758" /><Relationship Type="http://schemas.openxmlformats.org/officeDocument/2006/relationships/slide" Target="/ppt/slides/slide8.xml" Id="Rf56ccb9241114cd5" /><Relationship Type="http://schemas.openxmlformats.org/officeDocument/2006/relationships/slide" Target="/ppt/slides/slide9.xml" Id="Rfeda17f6022f4ab2" /><Relationship Type="http://schemas.openxmlformats.org/officeDocument/2006/relationships/slide" Target="/ppt/slides/slide10.xml" Id="Re83c39c97cff4b4c" /><Relationship Type="http://schemas.openxmlformats.org/officeDocument/2006/relationships/slide" Target="/ppt/slides/slide11.xml" Id="R99583f774d7f4f1f" /><Relationship Type="http://schemas.openxmlformats.org/officeDocument/2006/relationships/slide" Target="/ppt/slides/slide12.xml" Id="Rec0a5ad7bf414bc1" /><Relationship Type="http://schemas.openxmlformats.org/officeDocument/2006/relationships/slide" Target="/ppt/slides/slide13.xml" Id="R67be4ed617d54de6" /><Relationship Type="http://schemas.openxmlformats.org/officeDocument/2006/relationships/slide" Target="/ppt/slides/slide14.xml" Id="R9bee0f830164429a" /><Relationship Type="http://schemas.openxmlformats.org/officeDocument/2006/relationships/slide" Target="/ppt/slides/slide15.xml" Id="R6930b60994b44d09" /><Relationship Type="http://schemas.openxmlformats.org/officeDocument/2006/relationships/slide" Target="/ppt/slides/slide16.xml" Id="R06b51fba20ab452e" /><Relationship Type="http://schemas.openxmlformats.org/officeDocument/2006/relationships/slide" Target="/ppt/slides/slide17.xml" Id="R7b5de921a4f24378" /><Relationship Type="http://schemas.openxmlformats.org/officeDocument/2006/relationships/slide" Target="/ppt/slides/slide18.xml" Id="Rded84a7470f24c59" /><Relationship Type="http://schemas.openxmlformats.org/officeDocument/2006/relationships/slide" Target="/ppt/slides/slide19.xml" Id="Re2468e365df74ef9" /><Relationship Type="http://schemas.openxmlformats.org/officeDocument/2006/relationships/slide" Target="/ppt/slides/slide20.xml" Id="R0b8fcf22040c4831" /><Relationship Type="http://schemas.openxmlformats.org/officeDocument/2006/relationships/slide" Target="/ppt/slides/slide21.xml" Id="Rb97b50dbc1af49ba" /><Relationship Type="http://schemas.openxmlformats.org/officeDocument/2006/relationships/slide" Target="/ppt/slides/slide22.xml" Id="R71b3dbc968b54697" /><Relationship Type="http://schemas.openxmlformats.org/officeDocument/2006/relationships/slide" Target="/ppt/slides/slide23.xml" Id="Rece4c5ce0b6840da" /><Relationship Type="http://schemas.openxmlformats.org/officeDocument/2006/relationships/slide" Target="/ppt/slides/slide24.xml" Id="Rd12eb20c11f04a71" /><Relationship Type="http://schemas.openxmlformats.org/officeDocument/2006/relationships/slide" Target="/ppt/slides/slide25.xml" Id="R8c652b9f087d48a0" /><Relationship Type="http://schemas.openxmlformats.org/officeDocument/2006/relationships/slide" Target="/ppt/slides/slide26.xml" Id="R3ae8dce9023d4cb6" /><Relationship Type="http://schemas.openxmlformats.org/officeDocument/2006/relationships/slide" Target="/ppt/slides/slide27.xml" Id="R451e38073a38455f" /><Relationship Type="http://schemas.openxmlformats.org/officeDocument/2006/relationships/slide" Target="/ppt/slides/slide28.xml" Id="Rf144e9ed83d24d6b" /><Relationship Type="http://schemas.openxmlformats.org/officeDocument/2006/relationships/slide" Target="/ppt/slides/slide29.xml" Id="R9fd45301b745443b" /><Relationship Type="http://schemas.openxmlformats.org/officeDocument/2006/relationships/slide" Target="/ppt/slides/slide30.xml" Id="Rca8a4496a1744508" /><Relationship Type="http://schemas.openxmlformats.org/officeDocument/2006/relationships/slide" Target="/ppt/slides/slide31.xml" Id="R5295e41176e04040" /><Relationship Type="http://schemas.openxmlformats.org/officeDocument/2006/relationships/slide" Target="/ppt/slides/slide32.xml" Id="R96a8eb6939a74b09" /><Relationship Type="http://schemas.openxmlformats.org/officeDocument/2006/relationships/slide" Target="/ppt/slides/slide33.xml" Id="Ra5e57c7b5e2a4a96" /><Relationship Type="http://schemas.openxmlformats.org/officeDocument/2006/relationships/slide" Target="/ppt/slides/slide34.xml" Id="Re0e9944403d8419d" /><Relationship Type="http://schemas.openxmlformats.org/officeDocument/2006/relationships/slide" Target="/ppt/slides/slide35.xml" Id="R04938b5be8074df3" /><Relationship Type="http://schemas.openxmlformats.org/officeDocument/2006/relationships/slide" Target="/ppt/slides/slide36.xml" Id="R5e8d065448954d97" /><Relationship Type="http://schemas.openxmlformats.org/officeDocument/2006/relationships/slide" Target="/ppt/slides/slide37.xml" Id="Rebad15741ad747e2" /><Relationship Type="http://schemas.openxmlformats.org/officeDocument/2006/relationships/slide" Target="/ppt/slides/slide38.xml" Id="Rd8f4224ac4284a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6dbfa3cedb43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8497ebe72b42ec" /><Relationship Type="http://schemas.openxmlformats.org/officeDocument/2006/relationships/notesMaster" Target="/ppt/notesMasters/notesMaster1.xml" Id="Rb1399514750f47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a2a9c33ed745ee" /><Relationship Type="http://schemas.openxmlformats.org/officeDocument/2006/relationships/notesMaster" Target="/ppt/notesMasters/notesMaster1.xml" Id="R69ddd63cec07453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197a68acb946ff" /><Relationship Type="http://schemas.openxmlformats.org/officeDocument/2006/relationships/notesMaster" Target="/ppt/notesMasters/notesMaster1.xml" Id="Re8770dd3b1b848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311cbd8e5c44743" /><Relationship Type="http://schemas.openxmlformats.org/officeDocument/2006/relationships/notesMaster" Target="/ppt/notesMasters/notesMaster1.xml" Id="Re7f26934680e43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35d9324f864d3d" /><Relationship Type="http://schemas.openxmlformats.org/officeDocument/2006/relationships/notesMaster" Target="/ppt/notesMasters/notesMaster1.xml" Id="Rf700e532d9684f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ffeaec1ba5f4d18" /><Relationship Type="http://schemas.openxmlformats.org/officeDocument/2006/relationships/notesMaster" Target="/ppt/notesMasters/notesMaster1.xml" Id="Re7dc1c7a5c4c420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adedcd689a47cd" /><Relationship Type="http://schemas.openxmlformats.org/officeDocument/2006/relationships/notesMaster" Target="/ppt/notesMasters/notesMaster1.xml" Id="Rd67cea16799e409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734723d817141da" /><Relationship Type="http://schemas.openxmlformats.org/officeDocument/2006/relationships/notesMaster" Target="/ppt/notesMasters/notesMaster1.xml" Id="R4d10944c416346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ab27425b46a4e17" /><Relationship Type="http://schemas.openxmlformats.org/officeDocument/2006/relationships/notesMaster" Target="/ppt/notesMasters/notesMaster1.xml" Id="Rf580244f26a344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e3acb13d6746da" /><Relationship Type="http://schemas.openxmlformats.org/officeDocument/2006/relationships/notesMaster" Target="/ppt/notesMasters/notesMaster1.xml" Id="R4ddd7f544b3d4f1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05cdc57f5b846a7" /><Relationship Type="http://schemas.openxmlformats.org/officeDocument/2006/relationships/notesMaster" Target="/ppt/notesMasters/notesMaster1.xml" Id="R1c12ae5af8a1432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a6e1320833447a3" /><Relationship Type="http://schemas.openxmlformats.org/officeDocument/2006/relationships/notesMaster" Target="/ppt/notesMasters/notesMaster1.xml" Id="R9f1f33401c804b8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396374e1220495e" /><Relationship Type="http://schemas.openxmlformats.org/officeDocument/2006/relationships/notesMaster" Target="/ppt/notesMasters/notesMaster1.xml" Id="R3bcdf2f478464a4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ee7ea0e6f244dc2" /><Relationship Type="http://schemas.openxmlformats.org/officeDocument/2006/relationships/notesMaster" Target="/ppt/notesMasters/notesMaster1.xml" Id="R2508690ffd264e6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61f4057d15f4734" /><Relationship Type="http://schemas.openxmlformats.org/officeDocument/2006/relationships/notesMaster" Target="/ppt/notesMasters/notesMaster1.xml" Id="Ra64d83ec7c13459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48745437c2d4575" /><Relationship Type="http://schemas.openxmlformats.org/officeDocument/2006/relationships/notesMaster" Target="/ppt/notesMasters/notesMaster1.xml" Id="Rf65e9e0c1c8e46c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408f48cf2194003" /><Relationship Type="http://schemas.openxmlformats.org/officeDocument/2006/relationships/notesMaster" Target="/ppt/notesMasters/notesMaster1.xml" Id="R423a24db16a547c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85762f9b0ef4d36" /><Relationship Type="http://schemas.openxmlformats.org/officeDocument/2006/relationships/notesMaster" Target="/ppt/notesMasters/notesMaster1.xml" Id="R95ca8ef89c3a42a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4e0dae679a44f83" /><Relationship Type="http://schemas.openxmlformats.org/officeDocument/2006/relationships/notesMaster" Target="/ppt/notesMasters/notesMaster1.xml" Id="Rc6c9b3e03fa746f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d3d423a8aad4184" /><Relationship Type="http://schemas.openxmlformats.org/officeDocument/2006/relationships/notesMaster" Target="/ppt/notesMasters/notesMaster1.xml" Id="R89c0e4ff33c6457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ed7b97aef824584" /><Relationship Type="http://schemas.openxmlformats.org/officeDocument/2006/relationships/notesMaster" Target="/ppt/notesMasters/notesMaster1.xml" Id="R1239a569f17949a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7b8f663406b4c3d" /><Relationship Type="http://schemas.openxmlformats.org/officeDocument/2006/relationships/notesMaster" Target="/ppt/notesMasters/notesMaster1.xml" Id="R7458c593d26847c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928c195affa4207" /><Relationship Type="http://schemas.openxmlformats.org/officeDocument/2006/relationships/notesMaster" Target="/ppt/notesMasters/notesMaster1.xml" Id="Rbd541774d9ff4ca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97293f5cbb14881" /><Relationship Type="http://schemas.openxmlformats.org/officeDocument/2006/relationships/notesMaster" Target="/ppt/notesMasters/notesMaster1.xml" Id="R34a2e0e1c5c5477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4fd73da67ed4d13" /><Relationship Type="http://schemas.openxmlformats.org/officeDocument/2006/relationships/notesMaster" Target="/ppt/notesMasters/notesMaster1.xml" Id="R80ed8e2ad1de4c5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b2f2ea71b6a42c6" /><Relationship Type="http://schemas.openxmlformats.org/officeDocument/2006/relationships/notesMaster" Target="/ppt/notesMasters/notesMaster1.xml" Id="Rc8ea44037f2a47c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cea69e800eb485e" /><Relationship Type="http://schemas.openxmlformats.org/officeDocument/2006/relationships/notesMaster" Target="/ppt/notesMasters/notesMaster1.xml" Id="R07aea8cacbd5446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bdc8ae063d74562" /><Relationship Type="http://schemas.openxmlformats.org/officeDocument/2006/relationships/notesMaster" Target="/ppt/notesMasters/notesMaster1.xml" Id="Re1b80a0b27ea42c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fabb567d3ff4847" /><Relationship Type="http://schemas.openxmlformats.org/officeDocument/2006/relationships/notesMaster" Target="/ppt/notesMasters/notesMaster1.xml" Id="Rdf3373447da6454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b78c5bc8ed74dc7" /><Relationship Type="http://schemas.openxmlformats.org/officeDocument/2006/relationships/notesMaster" Target="/ppt/notesMasters/notesMaster1.xml" Id="R724660d3d91d4e2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194a47908194ca1" /><Relationship Type="http://schemas.openxmlformats.org/officeDocument/2006/relationships/notesMaster" Target="/ppt/notesMasters/notesMaster1.xml" Id="Rb72032ce84bd4be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4ac834307b24c5f" /><Relationship Type="http://schemas.openxmlformats.org/officeDocument/2006/relationships/notesMaster" Target="/ppt/notesMasters/notesMaster1.xml" Id="R1cce8ba4d6664fb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335c2bc24b74689" /><Relationship Type="http://schemas.openxmlformats.org/officeDocument/2006/relationships/notesMaster" Target="/ppt/notesMasters/notesMaster1.xml" Id="R5f35042070d6463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7189bc6e03746f1" /><Relationship Type="http://schemas.openxmlformats.org/officeDocument/2006/relationships/notesMaster" Target="/ppt/notesMasters/notesMaster1.xml" Id="Rdf04849efb67406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9cef8b3e5af456f" /><Relationship Type="http://schemas.openxmlformats.org/officeDocument/2006/relationships/notesMaster" Target="/ppt/notesMasters/notesMaster1.xml" Id="Rb77af959e9454950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deb8c488548c45f0" /><Relationship Type="http://schemas.openxmlformats.org/officeDocument/2006/relationships/notesMaster" Target="/ppt/notesMasters/notesMaster1.xml" Id="R3dedcb745ca64865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76b4796cbb44f61" /><Relationship Type="http://schemas.openxmlformats.org/officeDocument/2006/relationships/notesMaster" Target="/ppt/notesMasters/notesMaster1.xml" Id="Re5946eb3474048c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331aac3840841f5" /><Relationship Type="http://schemas.openxmlformats.org/officeDocument/2006/relationships/notesMaster" Target="/ppt/notesMasters/notesMaster1.xml" Id="R2240effe165d4e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665b8f1af447b4" /><Relationship Type="http://schemas.openxmlformats.org/officeDocument/2006/relationships/image" Target="/ppt/media/image.png" Id="R397fe69064e24e4f" /><Relationship Type="http://schemas.openxmlformats.org/officeDocument/2006/relationships/image" Target="/ppt/media/image2.png" Id="Rf6d55901ccf04e97" /><Relationship Type="http://schemas.openxmlformats.org/officeDocument/2006/relationships/image" Target="/ppt/media/image.jpeg" Id="R1308045f8aa6431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1a6d3ca2cc41f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97fe69064e24e4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6d55901ccf04e9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08045f8aa6431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0872753cc7d43f9" /><Relationship Type="http://schemas.openxmlformats.org/officeDocument/2006/relationships/slideLayout" Target="/ppt/slideLayouts/slideLayout1.xml" Id="Rd2c6581d069d47c8" /><Relationship Type="http://schemas.openxmlformats.org/officeDocument/2006/relationships/slideLayout" Target="/ppt/slideLayouts/slideLayout2.xml" Id="R217edec1016245c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c6581d069d47c8"/>
    <p:sldLayoutId xmlns:r="http://schemas.openxmlformats.org/officeDocument/2006/relationships" id="2147483650" r:id="R217edec1016245c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0b1b6b70d843bf" /><Relationship Type="http://schemas.openxmlformats.org/officeDocument/2006/relationships/notesSlide" Target="/ppt/notesSlides/notesSlide1.xml" Id="R94862033b3d843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5cf6ac52f243c9" /><Relationship Type="http://schemas.openxmlformats.org/officeDocument/2006/relationships/notesSlide" Target="/ppt/notesSlides/notesSlide2.xml" Id="R1a72192215f344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2b391a271f4fcf" /><Relationship Type="http://schemas.openxmlformats.org/officeDocument/2006/relationships/notesSlide" Target="/ppt/notesSlides/notesSlide3.xml" Id="R7d42754680b841b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4ec95a077e414e" /><Relationship Type="http://schemas.openxmlformats.org/officeDocument/2006/relationships/notesSlide" Target="/ppt/notesSlides/notesSlide4.xml" Id="R62f9505abb3742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6114fc27e349cf" /><Relationship Type="http://schemas.openxmlformats.org/officeDocument/2006/relationships/notesSlide" Target="/ppt/notesSlides/notesSlide5.xml" Id="R5f8ea2c6aa1e4d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018716729946bd" /><Relationship Type="http://schemas.openxmlformats.org/officeDocument/2006/relationships/notesSlide" Target="/ppt/notesSlides/notesSlide6.xml" Id="R8730bc2c00da49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f68d6ac7484b3e" /><Relationship Type="http://schemas.openxmlformats.org/officeDocument/2006/relationships/notesSlide" Target="/ppt/notesSlides/notesSlide7.xml" Id="Rda79cf99ca964d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3c9b1ef74e47dd" /><Relationship Type="http://schemas.openxmlformats.org/officeDocument/2006/relationships/notesSlide" Target="/ppt/notesSlides/notesSlide8.xml" Id="R4f1fda2f66e94e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5cae8df3b14672" /><Relationship Type="http://schemas.openxmlformats.org/officeDocument/2006/relationships/notesSlide" Target="/ppt/notesSlides/notesSlide9.xml" Id="Rfba6f1c53605428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da0bdf69564817" /><Relationship Type="http://schemas.openxmlformats.org/officeDocument/2006/relationships/notesSlide" Target="/ppt/notesSlides/notesSlide10.xml" Id="Re2b33a51c80f49d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ed4b31cf244dd7" /><Relationship Type="http://schemas.openxmlformats.org/officeDocument/2006/relationships/notesSlide" Target="/ppt/notesSlides/notesSlide11.xml" Id="R54ab17a8750048c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8134ff46624d5b" /><Relationship Type="http://schemas.openxmlformats.org/officeDocument/2006/relationships/notesSlide" Target="/ppt/notesSlides/notesSlide12.xml" Id="Rdc1812578b0342f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7d67af63174f9f" /><Relationship Type="http://schemas.openxmlformats.org/officeDocument/2006/relationships/notesSlide" Target="/ppt/notesSlides/notesSlide13.xml" Id="Rca42b147f97a41d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176a3dbb9e4c16" /><Relationship Type="http://schemas.openxmlformats.org/officeDocument/2006/relationships/notesSlide" Target="/ppt/notesSlides/notesSlide14.xml" Id="Re7bcef8da43a40c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b989977b614110" /><Relationship Type="http://schemas.openxmlformats.org/officeDocument/2006/relationships/notesSlide" Target="/ppt/notesSlides/notesSlide15.xml" Id="R0b15a8514a654e2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17a4b20c4d403a" /><Relationship Type="http://schemas.openxmlformats.org/officeDocument/2006/relationships/notesSlide" Target="/ppt/notesSlides/notesSlide16.xml" Id="R522b18b645c64ce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f1805b096e47bd" /><Relationship Type="http://schemas.openxmlformats.org/officeDocument/2006/relationships/notesSlide" Target="/ppt/notesSlides/notesSlide17.xml" Id="Re9f807d93e15452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cfdaaaab9a4574" /><Relationship Type="http://schemas.openxmlformats.org/officeDocument/2006/relationships/notesSlide" Target="/ppt/notesSlides/notesSlide18.xml" Id="R96e8b52c655a492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596e127fbf4e12" /><Relationship Type="http://schemas.openxmlformats.org/officeDocument/2006/relationships/notesSlide" Target="/ppt/notesSlides/notesSlide19.xml" Id="R98c8d7b813ce425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eba5aae3534831" /><Relationship Type="http://schemas.openxmlformats.org/officeDocument/2006/relationships/notesSlide" Target="/ppt/notesSlides/notesSlide20.xml" Id="R981be9095ea9402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d78d1229534350" /><Relationship Type="http://schemas.openxmlformats.org/officeDocument/2006/relationships/notesSlide" Target="/ppt/notesSlides/notesSlide21.xml" Id="R1516062fb92c454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649885f19e497b" /><Relationship Type="http://schemas.openxmlformats.org/officeDocument/2006/relationships/notesSlide" Target="/ppt/notesSlides/notesSlide22.xml" Id="R47c15ba5b8b7495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e8ac4f1c6347c4" /><Relationship Type="http://schemas.openxmlformats.org/officeDocument/2006/relationships/notesSlide" Target="/ppt/notesSlides/notesSlide23.xml" Id="R52e16a5429a6494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403f5e46694021" /><Relationship Type="http://schemas.openxmlformats.org/officeDocument/2006/relationships/notesSlide" Target="/ppt/notesSlides/notesSlide24.xml" Id="R6ac8c17a0638496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57f60b67a44a06" /><Relationship Type="http://schemas.openxmlformats.org/officeDocument/2006/relationships/notesSlide" Target="/ppt/notesSlides/notesSlide25.xml" Id="R728a1479a7174f5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3c34a29ca14b73" /><Relationship Type="http://schemas.openxmlformats.org/officeDocument/2006/relationships/notesSlide" Target="/ppt/notesSlides/notesSlide26.xml" Id="R4c522889f44f49f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17943c46124b4c" /><Relationship Type="http://schemas.openxmlformats.org/officeDocument/2006/relationships/notesSlide" Target="/ppt/notesSlides/notesSlide27.xml" Id="R5ea4f096d8e4481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90701bf9604b07" /><Relationship Type="http://schemas.openxmlformats.org/officeDocument/2006/relationships/notesSlide" Target="/ppt/notesSlides/notesSlide28.xml" Id="R1fea24dedd414fe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92c4734c244aa9" /><Relationship Type="http://schemas.openxmlformats.org/officeDocument/2006/relationships/notesSlide" Target="/ppt/notesSlides/notesSlide29.xml" Id="R7337780e9eaa434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8b478d3fab458e" /><Relationship Type="http://schemas.openxmlformats.org/officeDocument/2006/relationships/notesSlide" Target="/ppt/notesSlides/notesSlide30.xml" Id="R6e63732bd89c4e9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d781852df14fce" /><Relationship Type="http://schemas.openxmlformats.org/officeDocument/2006/relationships/notesSlide" Target="/ppt/notesSlides/notesSlide31.xml" Id="R4399b569521d4ad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745780b94b4af9" /><Relationship Type="http://schemas.openxmlformats.org/officeDocument/2006/relationships/notesSlide" Target="/ppt/notesSlides/notesSlide32.xml" Id="R85691ddb7f2d4d8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3abd95aba14c14" /><Relationship Type="http://schemas.openxmlformats.org/officeDocument/2006/relationships/notesSlide" Target="/ppt/notesSlides/notesSlide33.xml" Id="R204a394a4b134ea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d32e96f1274b54" /><Relationship Type="http://schemas.openxmlformats.org/officeDocument/2006/relationships/notesSlide" Target="/ppt/notesSlides/notesSlide34.xml" Id="R421b208a7bd44ea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6e9dd7175a4f07" /><Relationship Type="http://schemas.openxmlformats.org/officeDocument/2006/relationships/notesSlide" Target="/ppt/notesSlides/notesSlide35.xml" Id="R24c00e0d451540d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147fff244e49f8" /><Relationship Type="http://schemas.openxmlformats.org/officeDocument/2006/relationships/notesSlide" Target="/ppt/notesSlides/notesSlide36.xml" Id="R1968dde6428b423d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0e6870767e4a8f" /><Relationship Type="http://schemas.openxmlformats.org/officeDocument/2006/relationships/notesSlide" Target="/ppt/notesSlides/notesSlide37.xml" Id="R252abcac25f3416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35e85b27c94c88" /><Relationship Type="http://schemas.openxmlformats.org/officeDocument/2006/relationships/notesSlide" Target="/ppt/notesSlides/notesSlide38.xml" Id="R5c0e7a0ae4654af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利未記第19章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Leviticus 19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  |  Leviticus 19:1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耶和華對摩西說：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Moses,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  |  Leviticus 19:2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「你曉諭以色列全會眾說：你們要聖潔，因為我耶和華－你們的神是聖潔的。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Speak unto all the congregation of the children of Israel, and say unto them, Ye shall be holy: for I the LORD your God am holy.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19:3  |  Leviticus 19:3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你們各人都當孝敬父母，也要守我的安息日。我是耶和華－你們的神。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fear every man his mother, and his father, and keep my sabbaths: I am the LORD your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19:4  |  Leviticus 19:4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你們不可偏向虛無的神，也不可為自己鑄造神[像]。我是耶和華－你們的神。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ye not unto idols, nor make to yourselves molten gods: I am the LORD your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19:5  |  Leviticus 19:5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你們獻平安祭給耶和華的時候，要獻得可蒙悅納。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ye offer a sacrifice of peace offerings unto the LORD, ye shall offer it at your own will.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19:6  |  Leviticus 19:6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這祭物要在獻的那一天和第二天吃，若有剩到第三天的，就必用火焚燒。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be eaten the same day ye offer it, and on the morrow: and if ought remain until the third day, it shall be burnt in the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19:7  |  Leviticus 19:7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第三天若再吃，這就為可憎惡的，必不蒙悅納。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it be eaten at all on the third day, it is abominable; it shall not be accepted.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19:8  |  Leviticus 19:8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凡吃的人必擔當他的罪孽；因為他褻瀆了耶和華的聖物，那人必從民中剪除。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every one that eateth it shall bear his iniquity, because he hath profaned the hallowed thing of the LORD: and that soul shall be cut off from among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19:9  |  Leviticus 19:9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「在你們的地收割莊稼，不可割盡田角，也不可拾取所遺落的。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ye reap the harvest of your land, thou shalt not wholly reap the corners of thy field, neither shalt thou gather the gleanings of thy harvest.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19:10  |  Leviticus 19:10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不可摘盡葡萄園的果子，也不可拾取葡萄園所掉的果子；要留給窮人和寄居的。我是耶和華－你們的神。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not glean thy vineyard, neither shalt thou gather every grape of thy vineyard; thou shalt leave them for the poor and stranger: I am the LORD your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19:11  |  Leviticus 19:11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「你們不可偷盜，不可欺騙，也不可彼此說謊。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not steal, neither deal falsely, neither lie one to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19:12  |  Leviticus 19:12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不可指着我的名起假誓，褻瀆你神的名。我是耶和華。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not swear by my name falsely, neither shalt thou profane the name of thy God: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19:13  |  Leviticus 19:13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「不可欺壓你的鄰舍，也不可搶奪他的物。雇工人的工價，不可在你那裏過夜，留到早晨。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defraud thy neighbour, neither rob him: the wages of him that is hired shall not abide with thee all night until the morning.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19:14  |  Leviticus 19:14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不可咒罵聾子，也不可將絆腳石放在瞎子面前，只要敬畏你的神。我是耶和華。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curse the deaf, nor put a stumblingblock before the blind, but shalt fear thy God: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19:15  |  Leviticus 19:15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「你們施行審判，不可行不義；不可偏護窮人，也不可重看有勢力的人，只要按着公義審判你的鄰舍。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do no unrighteousness in judgment: thou shalt not respect the person of the poor, nor honour the person of the mighty: but in righteousness shalt thou judge thy neighbour.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19:16  |  Leviticus 19:16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不可在民中往來搬弄是非，也不可與鄰舍為敵，置之於死。我是耶和華。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go up and down as a talebearer among thy people: neither shalt thou stand against the blood of thy neighbour: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19:17  |  Leviticus 19:17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「不可心裏恨你的弟兄；總要指摘你的鄰舍，免得因他擔罪。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hate thy brother in thine heart: thou shalt in any wise rebuke thy neighbour, and not suffer sin upon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19:18  |  Leviticus 19:18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不可報仇，也不可埋怨你本國的子民，卻要愛人如己。我是耶和華。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avenge, nor bear any grudge against the children of thy people, but thou shalt love thy neighbour as thyself: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19:19  |  Leviticus 19:19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「你們要守我的律例。不可叫你的牲畜與異類配合；不可用兩樣攙雜的種種你的地，也不可用兩樣攙雜的料做衣服穿在身上。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keep my statutes. Thou shalt not let thy cattle gender with a diverse kind: thou shalt not sow thy field with mingled seed: neither shall a garment mingled of linen and woollen come upon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19:20  |  Leviticus 19:20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「婢女許配了丈夫，還沒有被贖、得釋放，人若與她行淫，二人要受刑罰，卻不把他們治死，因為婢女還沒有得自由。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whosoever lieth carnally with a woman, that is a bondmaid, betrothed to an husband, and not at all redeemed, nor freedom given her; she shall be scourged; they shall not be put to death, because she was not free.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19:21  |  Leviticus 19:21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那人要把贖愆祭，就是一隻公綿羊牽到會幕門口、耶和華面前。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bring his trespass offering unto the LORD, unto the door of the tabernacle of the congregation, even a ram for a trespass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19:22  |  Leviticus 19:22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祭司要用贖愆祭的羊在耶和華面前贖他所犯的罪，他的罪就必蒙赦免。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priest shall make an atonement for him with the ram of the trespass offering before the LORD for his sin which he hath done: and the sin which he hath done shall be forgiven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19:23  |  Leviticus 19:23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「你們到了迦南地，栽種各樣結果子的樹木，就要以所結的果子如未受割禮的一樣。三年之久，你們要以這些果子，如未受割禮的，是不可吃的。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ye shall come into the land, and shall have planted all manner of trees for food, then ye shall count the fruit thereof as uncircumcised: three years shall it be as uncircumcised unto you: it shall not be eaten 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19:24  |  Leviticus 19:24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但第四年所結的果子全要成為聖，用以讚美耶和華。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in the fourth year all the fruit thereof shall be holy to praise the LORD withal.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19:25  |  Leviticus 19:25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第五年，你們要吃那樹上的果子，好叫樹給你們結果子更多。我是耶和華－你們的神。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the fifth year shall ye eat of the fruit thereof, that it may yield unto you the increase thereof: I am the LORD your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19:26  |  Leviticus 19:26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「你們不可吃帶血的物；不可用法術，也不可觀兆。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not eat any thing with the blood: neither shall ye use enchantment, nor observe times.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19:27  |  Leviticus 19:27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頭的周圍不可剃，鬍鬚的周圍也不可損壞。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not round the corners of your heads, neither shalt thou mar the corners of thy beard.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19:28  |  Leviticus 19:28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不可為死人用刀劃身，也不可在身上刺花紋。我是耶和華。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not make any cuttings in your flesh for the dead, nor print any marks upon you: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19:29  |  Leviticus 19:29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「不可辱沒你的女兒，使她為娼妓，恐怕地上[的人]專向淫亂，地就滿了大惡。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not prostitute thy daughter, to cause her to be a whore; lest the land fall to whoredom, and the land become full of wickedness.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19:30  |  Leviticus 19:30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你們要守我的安息日，敬我的聖所。我是耶和華。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keep my sabbaths, and reverence my sanctuary: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19:31  |  Leviticus 19:31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「不可偏向那些交鬼的和行巫術的；不可求問他們，以致被他們玷污了。我是耶和華－你們的神。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Regard not them that have familiar spirits, neither seek after wizards, to be defiled by them: I am the LORD your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19:32  |  Leviticus 19:32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「在白髮的人面前，你要站起來；也要尊敬老人，又要敬畏你的神。我是耶和華。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rise up before the hoary head, and honour the face of the old man, and fear thy God: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19:33  |  Leviticus 19:33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「若有外人在你們國中和你同居，就不可欺負他。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a stranger sojourn with thee in your land, ye shall not vex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19:34  |  Leviticus 19:34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和你們同居的外人，你們要看他如本地人一樣，並要愛他如己，因為你們在埃及地也作過寄居的。我是耶和華－你們的神。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stranger that dwelleth with you shall be unto you as one born among you, and thou shalt love him as thyself; for ye were strangers in the land of Egypt: I am the LORD your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19:35  |  Leviticus 19:35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「你們施行審判，不可行不義；在尺、秤、升、斗上也是如此。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do no unrighteousness in judgment, in meteyard, in weight, or in measure.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19:36  |  Leviticus 19:36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要用公道天平、公道法碼、公道升斗、公道秤。我是耶和華－你們的神，曾把你們從埃及地領出來的。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Just balances, just weights, a just ephah, and a just hin, shall ye have: I am the LORD your God, which brought you out of the land of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利未記 19:37  |  Leviticus 19:37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你們要謹守遵行我一切的律例典章。我是耶和華。」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shall ye observe all my statutes, and all my judgments, and do them: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2026-08-30T03:52:56.6210000Z</dcterms:created>
  <dcterms:modified xsi:type="dcterms:W3CDTF">2026-08-30T03:52:56.6210000Z</dcterms:modified>
</coreProperties>
</file>