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8bf41cccf944b6b" /><Relationship Type="http://schemas.openxmlformats.org/officeDocument/2006/relationships/extended-properties" Target="/docProps/app.xml" Id="R75854aae3cbf49d8" /><Relationship Type="http://schemas.openxmlformats.org/officeDocument/2006/relationships/officeDocument" Target="/ppt/presentation.xml" Id="Rc58e1c749ea24d24" /></Relationships>
</file>

<file path=ppt/presentation.xml><?xml version="1.0" encoding="utf-8"?>
<p:presentation xmlns:p="http://schemas.openxmlformats.org/presentationml/2006/main">
  <p:sldMasterIdLst>
    <p:sldMasterId xmlns:r="http://schemas.openxmlformats.org/officeDocument/2006/relationships" id="2147483648" r:id="R6416f1477b924eb9"/>
  </p:sldMasterIdLst>
  <p:notesMasterIdLst>
    <p:notesMasterId xmlns:r="http://schemas.openxmlformats.org/officeDocument/2006/relationships" r:id="R9c21828e70024816"/>
  </p:notesMasterIdLst>
  <p:sldIdLst>
    <p:sldId xmlns:r="http://schemas.openxmlformats.org/officeDocument/2006/relationships" id="256" r:id="R0754d425e3cf4c03"/>
    <p:sldId xmlns:r="http://schemas.openxmlformats.org/officeDocument/2006/relationships" id="257" r:id="R0ecd08ab2a7e4d72"/>
    <p:sldId xmlns:r="http://schemas.openxmlformats.org/officeDocument/2006/relationships" id="258" r:id="R5bcde3e91d3347e6"/>
    <p:sldId xmlns:r="http://schemas.openxmlformats.org/officeDocument/2006/relationships" id="259" r:id="R4a091b993bed482b"/>
    <p:sldId xmlns:r="http://schemas.openxmlformats.org/officeDocument/2006/relationships" id="260" r:id="R5a072627ae4a4ce1"/>
    <p:sldId xmlns:r="http://schemas.openxmlformats.org/officeDocument/2006/relationships" id="261" r:id="Rf534b5954a0a45c2"/>
    <p:sldId xmlns:r="http://schemas.openxmlformats.org/officeDocument/2006/relationships" id="262" r:id="R2a2b850373814c84"/>
    <p:sldId xmlns:r="http://schemas.openxmlformats.org/officeDocument/2006/relationships" id="263" r:id="R35b2c8520a0944a0"/>
    <p:sldId xmlns:r="http://schemas.openxmlformats.org/officeDocument/2006/relationships" id="264" r:id="R2a5a25cf8e704a09"/>
    <p:sldId xmlns:r="http://schemas.openxmlformats.org/officeDocument/2006/relationships" id="265" r:id="Rc13c9da56c3e4336"/>
    <p:sldId xmlns:r="http://schemas.openxmlformats.org/officeDocument/2006/relationships" id="266" r:id="Rc8bc980b90794f71"/>
    <p:sldId xmlns:r="http://schemas.openxmlformats.org/officeDocument/2006/relationships" id="267" r:id="R22879098ccd24b1d"/>
    <p:sldId xmlns:r="http://schemas.openxmlformats.org/officeDocument/2006/relationships" id="268" r:id="R54fda4d227ef45d1"/>
    <p:sldId xmlns:r="http://schemas.openxmlformats.org/officeDocument/2006/relationships" id="269" r:id="R216d56faa3904e2e"/>
    <p:sldId xmlns:r="http://schemas.openxmlformats.org/officeDocument/2006/relationships" id="270" r:id="R2de75cc5d1b54db4"/>
    <p:sldId xmlns:r="http://schemas.openxmlformats.org/officeDocument/2006/relationships" id="271" r:id="R9d7ac67f2bf24066"/>
    <p:sldId xmlns:r="http://schemas.openxmlformats.org/officeDocument/2006/relationships" id="272" r:id="R0197c40d6dc4422c"/>
    <p:sldId xmlns:r="http://schemas.openxmlformats.org/officeDocument/2006/relationships" id="273" r:id="Re8fc34335e134a99"/>
    <p:sldId xmlns:r="http://schemas.openxmlformats.org/officeDocument/2006/relationships" id="274" r:id="R4df79022c6b14690"/>
    <p:sldId xmlns:r="http://schemas.openxmlformats.org/officeDocument/2006/relationships" id="275" r:id="R18458faa347d4874"/>
    <p:sldId xmlns:r="http://schemas.openxmlformats.org/officeDocument/2006/relationships" id="276" r:id="Ref5839af54314bb7"/>
    <p:sldId xmlns:r="http://schemas.openxmlformats.org/officeDocument/2006/relationships" id="277" r:id="R63a274b5ac264eef"/>
    <p:sldId xmlns:r="http://schemas.openxmlformats.org/officeDocument/2006/relationships" id="278" r:id="R1aa06b903f2d41c1"/>
    <p:sldId xmlns:r="http://schemas.openxmlformats.org/officeDocument/2006/relationships" id="279" r:id="Ra6049fb775eb461b"/>
    <p:sldId xmlns:r="http://schemas.openxmlformats.org/officeDocument/2006/relationships" id="280" r:id="R40f6053c6db742a3"/>
    <p:sldId xmlns:r="http://schemas.openxmlformats.org/officeDocument/2006/relationships" id="281" r:id="R2a57970f4ed8410c"/>
    <p:sldId xmlns:r="http://schemas.openxmlformats.org/officeDocument/2006/relationships" id="282" r:id="Rdf3005ea403f4f3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d3676b7b3364304" /><Relationship Type="http://schemas.openxmlformats.org/officeDocument/2006/relationships/slideMaster" Target="/ppt/slideMasters/slideMaster1.xml" Id="R6416f1477b924eb9" /><Relationship Type="http://schemas.openxmlformats.org/officeDocument/2006/relationships/notesMaster" Target="/ppt/notesMasters/notesMaster1.xml" Id="R9c21828e70024816" /><Relationship Type="http://schemas.openxmlformats.org/officeDocument/2006/relationships/presProps" Target="/ppt/presProps.xml" Id="R545a84ceef484c34" /><Relationship Type="http://schemas.openxmlformats.org/officeDocument/2006/relationships/tableStyles" Target="/ppt/tableStyles.xml" Id="Ra9aa08befcce4d30" /><Relationship Type="http://schemas.openxmlformats.org/officeDocument/2006/relationships/slide" Target="/ppt/slides/slide1.xml" Id="R0754d425e3cf4c03" /><Relationship Type="http://schemas.openxmlformats.org/officeDocument/2006/relationships/slide" Target="/ppt/slides/slide2.xml" Id="R0ecd08ab2a7e4d72" /><Relationship Type="http://schemas.openxmlformats.org/officeDocument/2006/relationships/slide" Target="/ppt/slides/slide3.xml" Id="R5bcde3e91d3347e6" /><Relationship Type="http://schemas.openxmlformats.org/officeDocument/2006/relationships/slide" Target="/ppt/slides/slide4.xml" Id="R4a091b993bed482b" /><Relationship Type="http://schemas.openxmlformats.org/officeDocument/2006/relationships/slide" Target="/ppt/slides/slide5.xml" Id="R5a072627ae4a4ce1" /><Relationship Type="http://schemas.openxmlformats.org/officeDocument/2006/relationships/slide" Target="/ppt/slides/slide6.xml" Id="Rf534b5954a0a45c2" /><Relationship Type="http://schemas.openxmlformats.org/officeDocument/2006/relationships/slide" Target="/ppt/slides/slide7.xml" Id="R2a2b850373814c84" /><Relationship Type="http://schemas.openxmlformats.org/officeDocument/2006/relationships/slide" Target="/ppt/slides/slide8.xml" Id="R35b2c8520a0944a0" /><Relationship Type="http://schemas.openxmlformats.org/officeDocument/2006/relationships/slide" Target="/ppt/slides/slide9.xml" Id="R2a5a25cf8e704a09" /><Relationship Type="http://schemas.openxmlformats.org/officeDocument/2006/relationships/slide" Target="/ppt/slides/slide10.xml" Id="Rc13c9da56c3e4336" /><Relationship Type="http://schemas.openxmlformats.org/officeDocument/2006/relationships/slide" Target="/ppt/slides/slide11.xml" Id="Rc8bc980b90794f71" /><Relationship Type="http://schemas.openxmlformats.org/officeDocument/2006/relationships/slide" Target="/ppt/slides/slide12.xml" Id="R22879098ccd24b1d" /><Relationship Type="http://schemas.openxmlformats.org/officeDocument/2006/relationships/slide" Target="/ppt/slides/slide13.xml" Id="R54fda4d227ef45d1" /><Relationship Type="http://schemas.openxmlformats.org/officeDocument/2006/relationships/slide" Target="/ppt/slides/slide14.xml" Id="R216d56faa3904e2e" /><Relationship Type="http://schemas.openxmlformats.org/officeDocument/2006/relationships/slide" Target="/ppt/slides/slide15.xml" Id="R2de75cc5d1b54db4" /><Relationship Type="http://schemas.openxmlformats.org/officeDocument/2006/relationships/slide" Target="/ppt/slides/slide16.xml" Id="R9d7ac67f2bf24066" /><Relationship Type="http://schemas.openxmlformats.org/officeDocument/2006/relationships/slide" Target="/ppt/slides/slide17.xml" Id="R0197c40d6dc4422c" /><Relationship Type="http://schemas.openxmlformats.org/officeDocument/2006/relationships/slide" Target="/ppt/slides/slide18.xml" Id="Re8fc34335e134a99" /><Relationship Type="http://schemas.openxmlformats.org/officeDocument/2006/relationships/slide" Target="/ppt/slides/slide19.xml" Id="R4df79022c6b14690" /><Relationship Type="http://schemas.openxmlformats.org/officeDocument/2006/relationships/slide" Target="/ppt/slides/slide20.xml" Id="R18458faa347d4874" /><Relationship Type="http://schemas.openxmlformats.org/officeDocument/2006/relationships/slide" Target="/ppt/slides/slide21.xml" Id="Ref5839af54314bb7" /><Relationship Type="http://schemas.openxmlformats.org/officeDocument/2006/relationships/slide" Target="/ppt/slides/slide22.xml" Id="R63a274b5ac264eef" /><Relationship Type="http://schemas.openxmlformats.org/officeDocument/2006/relationships/slide" Target="/ppt/slides/slide23.xml" Id="R1aa06b903f2d41c1" /><Relationship Type="http://schemas.openxmlformats.org/officeDocument/2006/relationships/slide" Target="/ppt/slides/slide24.xml" Id="Ra6049fb775eb461b" /><Relationship Type="http://schemas.openxmlformats.org/officeDocument/2006/relationships/slide" Target="/ppt/slides/slide25.xml" Id="R40f6053c6db742a3" /><Relationship Type="http://schemas.openxmlformats.org/officeDocument/2006/relationships/slide" Target="/ppt/slides/slide26.xml" Id="R2a57970f4ed8410c" /><Relationship Type="http://schemas.openxmlformats.org/officeDocument/2006/relationships/slide" Target="/ppt/slides/slide27.xml" Id="Rdf3005ea403f4f3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ccaeea25cfe4c5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e57bf20b5824a2b" /><Relationship Type="http://schemas.openxmlformats.org/officeDocument/2006/relationships/notesMaster" Target="/ppt/notesMasters/notesMaster1.xml" Id="Rd1c842e12f8e4eb0" /></Relationships>
</file>

<file path=ppt/notesSlides/_rels/notesSlide2.xml.rels>&#65279;<?xml version="1.0" encoding="utf-8"?><Relationships xmlns="http://schemas.openxmlformats.org/package/2006/relationships"><Relationship Type="http://schemas.openxmlformats.org/officeDocument/2006/relationships/slide" Target="/ppt/slides/slide2.xml" Id="Rfc5a71f2bd9d4d20" /><Relationship Type="http://schemas.openxmlformats.org/officeDocument/2006/relationships/notesMaster" Target="/ppt/notesMasters/notesMaster1.xml" Id="R904166307d9d464f" /></Relationships>
</file>

<file path=ppt/notesSlides/_rels/notesSlide3.xml.rels>&#65279;<?xml version="1.0" encoding="utf-8"?><Relationships xmlns="http://schemas.openxmlformats.org/package/2006/relationships"><Relationship Type="http://schemas.openxmlformats.org/officeDocument/2006/relationships/slide" Target="/ppt/slides/slide3.xml" Id="Re8b686cd79d849ec" /><Relationship Type="http://schemas.openxmlformats.org/officeDocument/2006/relationships/notesMaster" Target="/ppt/notesMasters/notesMaster1.xml" Id="Rbfe54b1ebbf44a12" /></Relationships>
</file>

<file path=ppt/notesSlides/_rels/notesSlide4.xml.rels>&#65279;<?xml version="1.0" encoding="utf-8"?><Relationships xmlns="http://schemas.openxmlformats.org/package/2006/relationships"><Relationship Type="http://schemas.openxmlformats.org/officeDocument/2006/relationships/slide" Target="/ppt/slides/slide4.xml" Id="R12f5bbdd2efc4798" /><Relationship Type="http://schemas.openxmlformats.org/officeDocument/2006/relationships/notesMaster" Target="/ppt/notesMasters/notesMaster1.xml" Id="Re6088ef63be04801" /></Relationships>
</file>

<file path=ppt/notesSlides/_rels/notesSlide5.xml.rels>&#65279;<?xml version="1.0" encoding="utf-8"?><Relationships xmlns="http://schemas.openxmlformats.org/package/2006/relationships"><Relationship Type="http://schemas.openxmlformats.org/officeDocument/2006/relationships/slide" Target="/ppt/slides/slide5.xml" Id="R4cad910762f743ec" /><Relationship Type="http://schemas.openxmlformats.org/officeDocument/2006/relationships/notesMaster" Target="/ppt/notesMasters/notesMaster1.xml" Id="R4f93e83e88b64385" /></Relationships>
</file>

<file path=ppt/notesSlides/_rels/notesSlide6.xml.rels>&#65279;<?xml version="1.0" encoding="utf-8"?><Relationships xmlns="http://schemas.openxmlformats.org/package/2006/relationships"><Relationship Type="http://schemas.openxmlformats.org/officeDocument/2006/relationships/slide" Target="/ppt/slides/slide6.xml" Id="R5371ef2800134a7a" /><Relationship Type="http://schemas.openxmlformats.org/officeDocument/2006/relationships/notesMaster" Target="/ppt/notesMasters/notesMaster1.xml" Id="Rddb3a168922a4026" /></Relationships>
</file>

<file path=ppt/notesSlides/_rels/notesSlide7.xml.rels>&#65279;<?xml version="1.0" encoding="utf-8"?><Relationships xmlns="http://schemas.openxmlformats.org/package/2006/relationships"><Relationship Type="http://schemas.openxmlformats.org/officeDocument/2006/relationships/slide" Target="/ppt/slides/slide7.xml" Id="Rf2c49fc09f4843a9" /><Relationship Type="http://schemas.openxmlformats.org/officeDocument/2006/relationships/notesMaster" Target="/ppt/notesMasters/notesMaster1.xml" Id="R0e4330bee6914376" /></Relationships>
</file>

<file path=ppt/notesSlides/_rels/notesSlide8.xml.rels>&#65279;<?xml version="1.0" encoding="utf-8"?><Relationships xmlns="http://schemas.openxmlformats.org/package/2006/relationships"><Relationship Type="http://schemas.openxmlformats.org/officeDocument/2006/relationships/slide" Target="/ppt/slides/slide8.xml" Id="Rea7c9fbf530c49cc" /><Relationship Type="http://schemas.openxmlformats.org/officeDocument/2006/relationships/notesMaster" Target="/ppt/notesMasters/notesMaster1.xml" Id="R6ba89f00b5524e75" /></Relationships>
</file>

<file path=ppt/notesSlides/_rels/notesSlide9.xml.rels>&#65279;<?xml version="1.0" encoding="utf-8"?><Relationships xmlns="http://schemas.openxmlformats.org/package/2006/relationships"><Relationship Type="http://schemas.openxmlformats.org/officeDocument/2006/relationships/slide" Target="/ppt/slides/slide9.xml" Id="Rc9efcc9e7d6841b0" /><Relationship Type="http://schemas.openxmlformats.org/officeDocument/2006/relationships/notesMaster" Target="/ppt/notesMasters/notesMaster1.xml" Id="R400357b10f11431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66b65ef13194f86" /><Relationship Type="http://schemas.openxmlformats.org/officeDocument/2006/relationships/notesMaster" Target="/ppt/notesMasters/notesMaster1.xml" Id="R830952296ae0403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f6309c324da429e" /><Relationship Type="http://schemas.openxmlformats.org/officeDocument/2006/relationships/notesMaster" Target="/ppt/notesMasters/notesMaster1.xml" Id="R736f5554ffee4f2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1c7a84286a24f64" /><Relationship Type="http://schemas.openxmlformats.org/officeDocument/2006/relationships/notesMaster" Target="/ppt/notesMasters/notesMaster1.xml" Id="R1efc6681d0a3469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296ea10174748d5" /><Relationship Type="http://schemas.openxmlformats.org/officeDocument/2006/relationships/notesMaster" Target="/ppt/notesMasters/notesMaster1.xml" Id="Ra9fdb3d3d6ab40a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dc1e456c00f4e62" /><Relationship Type="http://schemas.openxmlformats.org/officeDocument/2006/relationships/notesMaster" Target="/ppt/notesMasters/notesMaster1.xml" Id="R3b368305d0a64a5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ce976f9a55b4833" /><Relationship Type="http://schemas.openxmlformats.org/officeDocument/2006/relationships/notesMaster" Target="/ppt/notesMasters/notesMaster1.xml" Id="R533d7c25b7a94e3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b4d170db5ce4ffd" /><Relationship Type="http://schemas.openxmlformats.org/officeDocument/2006/relationships/notesMaster" Target="/ppt/notesMasters/notesMaster1.xml" Id="Rf092e96af18a44f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b0ea8e90d6b4e04" /><Relationship Type="http://schemas.openxmlformats.org/officeDocument/2006/relationships/notesMaster" Target="/ppt/notesMasters/notesMaster1.xml" Id="R2d47c7ba2392444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0d47347cf134580" /><Relationship Type="http://schemas.openxmlformats.org/officeDocument/2006/relationships/notesMaster" Target="/ppt/notesMasters/notesMaster1.xml" Id="R74efc2e32199498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7ca327e57ee4ee4" /><Relationship Type="http://schemas.openxmlformats.org/officeDocument/2006/relationships/notesMaster" Target="/ppt/notesMasters/notesMaster1.xml" Id="R9d6de8690d30461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6a8305072ee4171" /><Relationship Type="http://schemas.openxmlformats.org/officeDocument/2006/relationships/notesMaster" Target="/ppt/notesMasters/notesMaster1.xml" Id="Rab0d50f8d383419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a20e886e2f9451d" /><Relationship Type="http://schemas.openxmlformats.org/officeDocument/2006/relationships/notesMaster" Target="/ppt/notesMasters/notesMaster1.xml" Id="R5ee48588e41c470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54cb16c2236424d" /><Relationship Type="http://schemas.openxmlformats.org/officeDocument/2006/relationships/notesMaster" Target="/ppt/notesMasters/notesMaster1.xml" Id="Rab08d54619dd473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891f20449924bab" /><Relationship Type="http://schemas.openxmlformats.org/officeDocument/2006/relationships/notesMaster" Target="/ppt/notesMasters/notesMaster1.xml" Id="R515dadcd1dc7439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a9ef2a841914db7" /><Relationship Type="http://schemas.openxmlformats.org/officeDocument/2006/relationships/notesMaster" Target="/ppt/notesMasters/notesMaster1.xml" Id="Re052e931f9bc4f1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f00535ef54d4e1b" /><Relationship Type="http://schemas.openxmlformats.org/officeDocument/2006/relationships/notesMaster" Target="/ppt/notesMasters/notesMaster1.xml" Id="Rfe2c87dc6ff94a4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9996a455df8447c" /><Relationship Type="http://schemas.openxmlformats.org/officeDocument/2006/relationships/notesMaster" Target="/ppt/notesMasters/notesMaster1.xml" Id="Rb71e77f91e0d474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b9c3b785823409f" /><Relationship Type="http://schemas.openxmlformats.org/officeDocument/2006/relationships/notesMaster" Target="/ppt/notesMasters/notesMaster1.xml" Id="R0d7c193a1a3b401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56431456e8c4e9f" /><Relationship Type="http://schemas.openxmlformats.org/officeDocument/2006/relationships/image" Target="/ppt/media/image.png" Id="Rba5697b449b342d5" /><Relationship Type="http://schemas.openxmlformats.org/officeDocument/2006/relationships/image" Target="/ppt/media/image2.png" Id="Rcea8d5ac953844e3" /><Relationship Type="http://schemas.openxmlformats.org/officeDocument/2006/relationships/image" Target="/ppt/media/image.jpeg" Id="Ra21ae3b81dad41f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2d98570edf441f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a5697b449b342d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ea8d5ac953844e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21ae3b81dad41f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5536099688b4d45" /><Relationship Type="http://schemas.openxmlformats.org/officeDocument/2006/relationships/slideLayout" Target="/ppt/slideLayouts/slideLayout1.xml" Id="R07018e8c87364e3d" /><Relationship Type="http://schemas.openxmlformats.org/officeDocument/2006/relationships/slideLayout" Target="/ppt/slideLayouts/slideLayout2.xml" Id="Ra6cdd707dc2c4ab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7018e8c87364e3d"/>
    <p:sldLayoutId xmlns:r="http://schemas.openxmlformats.org/officeDocument/2006/relationships" id="2147483650" r:id="Ra6cdd707dc2c4ab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96fb6c839604a48" /><Relationship Type="http://schemas.openxmlformats.org/officeDocument/2006/relationships/notesSlide" Target="/ppt/notesSlides/notesSlide1.xml" Id="R78519246de3f4f2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2a012700a87456a" /><Relationship Type="http://schemas.openxmlformats.org/officeDocument/2006/relationships/notesSlide" Target="/ppt/notesSlides/notesSlide2.xml" Id="R53307794e9804f2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4a8dc152eb64b54" /><Relationship Type="http://schemas.openxmlformats.org/officeDocument/2006/relationships/notesSlide" Target="/ppt/notesSlides/notesSlide3.xml" Id="R7d5a5086a7594ba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e05884cf52b4ab9" /><Relationship Type="http://schemas.openxmlformats.org/officeDocument/2006/relationships/notesSlide" Target="/ppt/notesSlides/notesSlide4.xml" Id="R39391e36fcc5416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b56b9cf7d5c4e06" /><Relationship Type="http://schemas.openxmlformats.org/officeDocument/2006/relationships/notesSlide" Target="/ppt/notesSlides/notesSlide5.xml" Id="R2e100b56e9eb4f3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3d88662670f420b" /><Relationship Type="http://schemas.openxmlformats.org/officeDocument/2006/relationships/notesSlide" Target="/ppt/notesSlides/notesSlide6.xml" Id="Re3c44c80260d4ba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673a756caec49db" /><Relationship Type="http://schemas.openxmlformats.org/officeDocument/2006/relationships/notesSlide" Target="/ppt/notesSlides/notesSlide7.xml" Id="R6c8a5af53bc94ce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2bc9a04cee84d5d" /><Relationship Type="http://schemas.openxmlformats.org/officeDocument/2006/relationships/notesSlide" Target="/ppt/notesSlides/notesSlide8.xml" Id="R60bf856c8f64441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ec90ae33272468b" /><Relationship Type="http://schemas.openxmlformats.org/officeDocument/2006/relationships/notesSlide" Target="/ppt/notesSlides/notesSlide9.xml" Id="R2a2706b0417d43b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a71f73f47f043cc" /><Relationship Type="http://schemas.openxmlformats.org/officeDocument/2006/relationships/notesSlide" Target="/ppt/notesSlides/notesSlide10.xml" Id="R2e5732c2e90a4cb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7705db223ef44c8" /><Relationship Type="http://schemas.openxmlformats.org/officeDocument/2006/relationships/notesSlide" Target="/ppt/notesSlides/notesSlide11.xml" Id="R48069ce8bd8b4bf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ac1a76ecbd64f80" /><Relationship Type="http://schemas.openxmlformats.org/officeDocument/2006/relationships/notesSlide" Target="/ppt/notesSlides/notesSlide12.xml" Id="Re9a7fef27de64ae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1c56e775ad545f7" /><Relationship Type="http://schemas.openxmlformats.org/officeDocument/2006/relationships/notesSlide" Target="/ppt/notesSlides/notesSlide13.xml" Id="Rdfb37c0e3967451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58b969203e2443d" /><Relationship Type="http://schemas.openxmlformats.org/officeDocument/2006/relationships/notesSlide" Target="/ppt/notesSlides/notesSlide14.xml" Id="Rbc1e4b21bcc7409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2f5ded911b5429d" /><Relationship Type="http://schemas.openxmlformats.org/officeDocument/2006/relationships/notesSlide" Target="/ppt/notesSlides/notesSlide15.xml" Id="R88fbb3ae09444f2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cb2cbba02ba4fee" /><Relationship Type="http://schemas.openxmlformats.org/officeDocument/2006/relationships/notesSlide" Target="/ppt/notesSlides/notesSlide16.xml" Id="Rcbb23ce750c9499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ea04920d8e64670" /><Relationship Type="http://schemas.openxmlformats.org/officeDocument/2006/relationships/notesSlide" Target="/ppt/notesSlides/notesSlide17.xml" Id="R695fac99ccb44c7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7de65b9265b46ae" /><Relationship Type="http://schemas.openxmlformats.org/officeDocument/2006/relationships/notesSlide" Target="/ppt/notesSlides/notesSlide18.xml" Id="R3154e87a6a20495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b3b88f3e399422c" /><Relationship Type="http://schemas.openxmlformats.org/officeDocument/2006/relationships/notesSlide" Target="/ppt/notesSlides/notesSlide19.xml" Id="R4fa79d8c8f364ec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c634f71a7444c7f" /><Relationship Type="http://schemas.openxmlformats.org/officeDocument/2006/relationships/notesSlide" Target="/ppt/notesSlides/notesSlide20.xml" Id="R7ccf90e0126744b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c1049f6c8be4a53" /><Relationship Type="http://schemas.openxmlformats.org/officeDocument/2006/relationships/notesSlide" Target="/ppt/notesSlides/notesSlide21.xml" Id="Rc5bf68248fda417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460f9b1de7b4e68" /><Relationship Type="http://schemas.openxmlformats.org/officeDocument/2006/relationships/notesSlide" Target="/ppt/notesSlides/notesSlide22.xml" Id="Ra0eaa0b2caa141b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192e35f78c6409b" /><Relationship Type="http://schemas.openxmlformats.org/officeDocument/2006/relationships/notesSlide" Target="/ppt/notesSlides/notesSlide23.xml" Id="R59b4a6a5f49e4d0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8b5e7c085374f56" /><Relationship Type="http://schemas.openxmlformats.org/officeDocument/2006/relationships/notesSlide" Target="/ppt/notesSlides/notesSlide24.xml" Id="Rccbe1808135349c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8c9a3af72724c71" /><Relationship Type="http://schemas.openxmlformats.org/officeDocument/2006/relationships/notesSlide" Target="/ppt/notesSlides/notesSlide25.xml" Id="Rbd898527f2e94b3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e9f91b9dbfe4825" /><Relationship Type="http://schemas.openxmlformats.org/officeDocument/2006/relationships/notesSlide" Target="/ppt/notesSlides/notesSlide26.xml" Id="R59dab06914e94e7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38361b918a64d76" /><Relationship Type="http://schemas.openxmlformats.org/officeDocument/2006/relationships/notesSlide" Target="/ppt/notesSlides/notesSlide27.xml" Id="R4ad9339fe10d4d5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以西結書第41章</a:t>
            </a:r>
          </a:p>
          <a:p xmlns:a="http://schemas.openxmlformats.org/drawingml/2006/main">
            <a:pPr algn="ctr">
              <a:buNone/>
            </a:pPr>
            <a:r>
              <a:rPr sz="2000">
                <a:solidFill>
                  <a:srgbClr val="FFFFFF"/>
                </a:solidFill>
                <a:latin typeface="Georgia"/>
                <a:ea typeface="Georgia"/>
                <a:cs typeface="Georgia"/>
              </a:rPr>
              <a:t>Ezekiel 41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41:1  |  Ezekiel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他帶我到殿那裏量牆柱：這面厚六肘，那面厚六肘，寬窄與會幕相同。</a:t>
            </a:r>
          </a:p>
          <a:p xmlns:a="http://schemas.openxmlformats.org/drawingml/2006/main">
            <a:pPr algn="ctr">
              <a:buNone/>
            </a:pPr>
            <a:r>
              <a:rPr sz="2100">
                <a:solidFill>
                  <a:srgbClr val="FFFFFF"/>
                </a:solidFill>
                <a:latin typeface="Georgia"/>
                <a:ea typeface="Georgia"/>
                <a:cs typeface="Georgia"/>
              </a:rPr>
              <a:t>Afterward he brought me to the temple, and measured the posts, six cubits broad on the one side, and six cubits broad on the other side, which was the breadth of the tabernacle.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41:2  |  Ezekiel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門口寬十肘。門兩旁，這邊五肘，那邊五肘。他量殿長四十肘，寬二十肘。</a:t>
            </a:r>
          </a:p>
          <a:p xmlns:a="http://schemas.openxmlformats.org/drawingml/2006/main">
            <a:pPr algn="ctr">
              <a:buNone/>
            </a:pPr>
            <a:r>
              <a:rPr sz="2100">
                <a:solidFill>
                  <a:srgbClr val="FFFFFF"/>
                </a:solidFill>
                <a:latin typeface="Georgia"/>
                <a:ea typeface="Georgia"/>
                <a:cs typeface="Georgia"/>
              </a:rPr>
              <a:t>And the breadth of the door was ten cubits; and the sides of the door were five cubits on the one side, and five cubits on the other side: and he measured the length thereof, forty cubits: and the breadth, twenty cubits.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41:3  |  Ezekiel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他到內殿量牆柱，各厚二肘。門口寬六肘，門兩旁各寬七肘。</a:t>
            </a:r>
          </a:p>
          <a:p xmlns:a="http://schemas.openxmlformats.org/drawingml/2006/main">
            <a:pPr algn="ctr">
              <a:buNone/>
            </a:pPr>
            <a:r>
              <a:rPr sz="2400">
                <a:solidFill>
                  <a:srgbClr val="FFFFFF"/>
                </a:solidFill>
                <a:latin typeface="Georgia"/>
                <a:ea typeface="Georgia"/>
                <a:cs typeface="Georgia"/>
              </a:rPr>
              <a:t>Then went he inward, and measured the post of the door, two cubits; and the door, six cubits; and the breadth of the door, seven cubits.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41:4  |  Ezekiel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他量內殿，長二十肘，寬二十肘。他對我說：「這是至聖所。」</a:t>
            </a:r>
          </a:p>
          <a:p xmlns:a="http://schemas.openxmlformats.org/drawingml/2006/main">
            <a:pPr algn="ctr">
              <a:buNone/>
            </a:pPr>
            <a:r>
              <a:rPr sz="2100">
                <a:solidFill>
                  <a:srgbClr val="FFFFFF"/>
                </a:solidFill>
                <a:latin typeface="Georgia"/>
                <a:ea typeface="Georgia"/>
                <a:cs typeface="Georgia"/>
              </a:rPr>
              <a:t>So he measured the length thereof, twenty cubits; and the breadth, twenty cubits, before the temple: and he said unto me, This is the most holy place.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41:5  |  Ezekiel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他又量殿牆，厚六肘；圍着殿有旁屋，各寬四肘。</a:t>
            </a:r>
          </a:p>
          <a:p xmlns:a="http://schemas.openxmlformats.org/drawingml/2006/main">
            <a:pPr algn="ctr">
              <a:buNone/>
            </a:pPr>
            <a:r>
              <a:rPr sz="2400">
                <a:solidFill>
                  <a:srgbClr val="FFFFFF"/>
                </a:solidFill>
                <a:latin typeface="Georgia"/>
                <a:ea typeface="Georgia"/>
                <a:cs typeface="Georgia"/>
              </a:rPr>
              <a:t>After he measured the wall of the house, six cubits; and the breadth of every side chamber, four cubits, round about the house on every side.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41:6  |  Ezekiel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旁屋有三層，層疊而上，每層排列三十間。旁屋[的梁木]擱在殿牆坎上，免得插入殿牆。</a:t>
            </a:r>
          </a:p>
          <a:p xmlns:a="http://schemas.openxmlformats.org/drawingml/2006/main">
            <a:pPr algn="ctr">
              <a:buNone/>
            </a:pPr>
            <a:r>
              <a:rPr sz="1800">
                <a:solidFill>
                  <a:srgbClr val="FFFFFF"/>
                </a:solidFill>
                <a:latin typeface="Georgia"/>
                <a:ea typeface="Georgia"/>
                <a:cs typeface="Georgia"/>
              </a:rPr>
              <a:t>And the side chambers were three, one over another, and thirty in order; and they entered into the wall which was of the house for the side chambers round about, that they might have hold, but they had not hold in the wall of the house.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41:7  |  Ezekiel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這圍[殿]的旁屋越高越寬；因旁屋圍殿懸疊而上，所以越上越寬，從下一層，由中一層，到上一層。</a:t>
            </a:r>
          </a:p>
          <a:p xmlns:a="http://schemas.openxmlformats.org/drawingml/2006/main">
            <a:pPr algn="ctr">
              <a:buNone/>
            </a:pPr>
            <a:r>
              <a:rPr sz="1800">
                <a:solidFill>
                  <a:srgbClr val="FFFFFF"/>
                </a:solidFill>
                <a:latin typeface="Georgia"/>
                <a:ea typeface="Georgia"/>
                <a:cs typeface="Georgia"/>
              </a:rPr>
              <a:t>And there was an enlarging, and a winding about still upward to the side chambers: for the winding about of the house went still upward round about the house: therefore the breadth of the house was still upward, and so increased from the lowest chamber to the highest by the midst.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41:8  |  Ezekiel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我又見圍着殿有高月臺。旁屋的根基，高足一竿，就是六大肘。</a:t>
            </a:r>
          </a:p>
          <a:p xmlns:a="http://schemas.openxmlformats.org/drawingml/2006/main">
            <a:pPr algn="ctr">
              <a:buNone/>
            </a:pPr>
            <a:r>
              <a:rPr sz="2400">
                <a:solidFill>
                  <a:srgbClr val="FFFFFF"/>
                </a:solidFill>
                <a:latin typeface="Georgia"/>
                <a:ea typeface="Georgia"/>
                <a:cs typeface="Georgia"/>
              </a:rPr>
              <a:t>I saw also the height of the house round about: the foundations of the side chambers were a full reed of six great cubits.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41:9  |  Ezekiel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旁屋的外牆厚五肘。旁屋之外還有餘地。</a:t>
            </a:r>
          </a:p>
          <a:p xmlns:a="http://schemas.openxmlformats.org/drawingml/2006/main">
            <a:pPr algn="ctr">
              <a:buNone/>
            </a:pPr>
            <a:r>
              <a:rPr sz="2100">
                <a:solidFill>
                  <a:srgbClr val="FFFFFF"/>
                </a:solidFill>
                <a:latin typeface="Georgia"/>
                <a:ea typeface="Georgia"/>
                <a:cs typeface="Georgia"/>
              </a:rPr>
              <a:t>The thickness of the wall, which was for the side chamber without, was five cubits: and that which was left was the place of the side chambers that were within.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41:10  |  Ezekiel 41:10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在旁屋與對面的房屋中間有[空地]，寬二十肘。</a:t>
            </a:r>
          </a:p>
          <a:p xmlns:a="http://schemas.openxmlformats.org/drawingml/2006/main">
            <a:pPr algn="ctr">
              <a:buNone/>
            </a:pPr>
            <a:r>
              <a:rPr sz="2400">
                <a:solidFill>
                  <a:srgbClr val="FFFFFF"/>
                </a:solidFill>
                <a:latin typeface="Georgia"/>
                <a:ea typeface="Georgia"/>
                <a:cs typeface="Georgia"/>
              </a:rPr>
              <a:t>And between the chambers was the wideness of twenty cubits round about the house on every side.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41:11  |  Ezekiel 41:11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旁屋的門都向餘地：一門向北，一門向南。周圍的餘地寬五肘。</a:t>
            </a:r>
          </a:p>
          <a:p xmlns:a="http://schemas.openxmlformats.org/drawingml/2006/main">
            <a:pPr algn="ctr">
              <a:buNone/>
            </a:pPr>
            <a:r>
              <a:rPr sz="2100">
                <a:solidFill>
                  <a:srgbClr val="FFFFFF"/>
                </a:solidFill>
                <a:latin typeface="Georgia"/>
                <a:ea typeface="Georgia"/>
                <a:cs typeface="Georgia"/>
              </a:rPr>
              <a:t>And the doors of the side chambers were toward the place that was left, one door toward the north, and another door toward the south: and the breadth of the place that was left was five cubits round about.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41:12  |  Ezekiel 41:12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在西面空地之後有房子，寬七十肘，長九十肘，牆四圍厚五肘。</a:t>
            </a:r>
          </a:p>
          <a:p xmlns:a="http://schemas.openxmlformats.org/drawingml/2006/main">
            <a:pPr algn="ctr">
              <a:buNone/>
            </a:pPr>
            <a:r>
              <a:rPr sz="2100">
                <a:solidFill>
                  <a:srgbClr val="FFFFFF"/>
                </a:solidFill>
                <a:latin typeface="Georgia"/>
                <a:ea typeface="Georgia"/>
                <a:cs typeface="Georgia"/>
              </a:rPr>
              <a:t>Now the building that was before the separate place at the end toward the west was seventy cubits broad; and the wall of the building was five cubits thick round about, and the length thereof ninety cubits.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41:13  |  Ezekiel 41:13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這樣，他量殿，長一百肘，又量空地和那房子並牆，共長一百肘。</a:t>
            </a:r>
          </a:p>
          <a:p xmlns:a="http://schemas.openxmlformats.org/drawingml/2006/main">
            <a:pPr algn="ctr">
              <a:buNone/>
            </a:pPr>
            <a:r>
              <a:rPr sz="2400">
                <a:solidFill>
                  <a:srgbClr val="FFFFFF"/>
                </a:solidFill>
                <a:latin typeface="Georgia"/>
                <a:ea typeface="Georgia"/>
                <a:cs typeface="Georgia"/>
              </a:rPr>
              <a:t>So he measured the house, an hundred cubits long; and the separate place, and the building, with the walls thereof, an hundred cubits long;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41:14  |  Ezekiel 41:14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殿的前面和兩旁的空地，寬一百肘。</a:t>
            </a:r>
          </a:p>
          <a:p xmlns:a="http://schemas.openxmlformats.org/drawingml/2006/main">
            <a:pPr algn="ctr">
              <a:buNone/>
            </a:pPr>
            <a:r>
              <a:rPr sz="2400">
                <a:solidFill>
                  <a:srgbClr val="FFFFFF"/>
                </a:solidFill>
                <a:latin typeface="Georgia"/>
                <a:ea typeface="Georgia"/>
                <a:cs typeface="Georgia"/>
              </a:rPr>
              <a:t>Also the breadth of the face of the house, and of the separate place toward the east, an hundred cubits.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41:15  |  Ezekiel 41:15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他量空地後面的那房子，並兩旁的樓廊，共長一百肘。</a:t>
            </a:r>
          </a:p>
          <a:p xmlns:a="http://schemas.openxmlformats.org/drawingml/2006/main">
            <a:pPr algn="ctr">
              <a:buNone/>
            </a:pPr>
            <a:r>
              <a:rPr sz="1800">
                <a:solidFill>
                  <a:srgbClr val="FFFFFF"/>
                </a:solidFill>
                <a:latin typeface="Georgia"/>
                <a:ea typeface="Georgia"/>
                <a:cs typeface="Georgia"/>
              </a:rPr>
              <a:t>And he measured the length of the building over against the separate place which was behind it, and the galleries thereof on the one side and on the other side, an hundred cubits, with the inner temple, and the porches of the court;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41:16  |  Ezekiel 41:16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內殿、院廊、門檻、嚴緊的窗櫺，並對着門檻的三層樓廊，從地到窗櫺（窗櫺都有蔽子），</a:t>
            </a:r>
          </a:p>
          <a:p xmlns:a="http://schemas.openxmlformats.org/drawingml/2006/main">
            <a:pPr algn="ctr">
              <a:buNone/>
            </a:pPr>
            <a:r>
              <a:rPr sz="2100">
                <a:solidFill>
                  <a:srgbClr val="FFFFFF"/>
                </a:solidFill>
                <a:latin typeface="Georgia"/>
                <a:ea typeface="Georgia"/>
                <a:cs typeface="Georgia"/>
              </a:rPr>
              <a:t>The door posts, and the narrow windows, and the galleries round about on their three stories, over against the door, cieled with wood round about, and from the ground up to the windows, and the windows were covered;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41:17  |  Ezekiel 41:17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直到門以上，就是到內殿和外殿內外四圍牆壁，都按尺寸用木板遮蔽。</a:t>
            </a:r>
          </a:p>
          <a:p xmlns:a="http://schemas.openxmlformats.org/drawingml/2006/main">
            <a:pPr algn="ctr">
              <a:buNone/>
            </a:pPr>
            <a:r>
              <a:rPr sz="2400">
                <a:solidFill>
                  <a:srgbClr val="FFFFFF"/>
                </a:solidFill>
                <a:latin typeface="Georgia"/>
                <a:ea typeface="Georgia"/>
                <a:cs typeface="Georgia"/>
              </a:rPr>
              <a:t>To that above the door, even unto the inner house, and without, and by all the wall round about within and without, by measure.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41:18  |  Ezekiel 41:18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牆上雕刻基路伯和棕樹。每二基路伯中間有一棵棕樹，每基路伯有二臉。</a:t>
            </a:r>
          </a:p>
          <a:p xmlns:a="http://schemas.openxmlformats.org/drawingml/2006/main">
            <a:pPr algn="ctr">
              <a:buNone/>
            </a:pPr>
            <a:r>
              <a:rPr sz="2400">
                <a:solidFill>
                  <a:srgbClr val="FFFFFF"/>
                </a:solidFill>
                <a:latin typeface="Georgia"/>
                <a:ea typeface="Georgia"/>
                <a:cs typeface="Georgia"/>
              </a:rPr>
              <a:t>And it was made with cherubims and palm trees, so that a palm tree was between a cherub and a cherub; and every cherub had two faces;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41:19  |  Ezekiel 41:19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這邊有人臉向着棕樹，那邊有獅子臉向着棕樹，殿內周圍都是如此。</a:t>
            </a:r>
          </a:p>
          <a:p xmlns:a="http://schemas.openxmlformats.org/drawingml/2006/main">
            <a:pPr algn="ctr">
              <a:buNone/>
            </a:pPr>
            <a:r>
              <a:rPr sz="2100">
                <a:solidFill>
                  <a:srgbClr val="FFFFFF"/>
                </a:solidFill>
                <a:latin typeface="Georgia"/>
                <a:ea typeface="Georgia"/>
                <a:cs typeface="Georgia"/>
              </a:rPr>
              <a:t>So that the face of a man was toward the palm tree on the one side, and the face of a young lion toward the palm tree on the other side: it was made through all the house round about.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41:20  |  Ezekiel 41:20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從地至門以上，都有基路伯和棕樹。殿牆就是這樣。</a:t>
            </a:r>
          </a:p>
          <a:p xmlns:a="http://schemas.openxmlformats.org/drawingml/2006/main">
            <a:pPr algn="ctr">
              <a:buNone/>
            </a:pPr>
            <a:r>
              <a:rPr sz="2400">
                <a:solidFill>
                  <a:srgbClr val="FFFFFF"/>
                </a:solidFill>
                <a:latin typeface="Georgia"/>
                <a:ea typeface="Georgia"/>
                <a:cs typeface="Georgia"/>
              </a:rPr>
              <a:t>From the ground unto above the door were cherubims and palm trees made, and on the wall of the temple.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41:21  |  Ezekiel 41:21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殿的門柱是方的。至聖所的前面，形狀和[殿]的形狀一樣。</a:t>
            </a:r>
          </a:p>
          <a:p xmlns:a="http://schemas.openxmlformats.org/drawingml/2006/main">
            <a:pPr algn="ctr">
              <a:buNone/>
            </a:pPr>
            <a:r>
              <a:rPr sz="2400">
                <a:solidFill>
                  <a:srgbClr val="FFFFFF"/>
                </a:solidFill>
                <a:latin typeface="Georgia"/>
                <a:ea typeface="Georgia"/>
                <a:cs typeface="Georgia"/>
              </a:rPr>
              <a:t>The posts of the temple were squared, and the face of the sanctuary; the appearance of the one as the appearance of the other.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41:22  |  Ezekiel 41:22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壇是木頭做的，高三肘，長二肘。壇角和壇面，並四旁，都是木頭做的。他對我說：「這是耶和華面前的桌子。」</a:t>
            </a:r>
          </a:p>
          <a:p xmlns:a="http://schemas.openxmlformats.org/drawingml/2006/main">
            <a:pPr algn="ctr">
              <a:buNone/>
            </a:pPr>
            <a:r>
              <a:rPr sz="1800">
                <a:solidFill>
                  <a:srgbClr val="FFFFFF"/>
                </a:solidFill>
                <a:latin typeface="Georgia"/>
                <a:ea typeface="Georgia"/>
                <a:cs typeface="Georgia"/>
              </a:rPr>
              <a:t>The altar of wood was three cubits high, and the length thereof two cubits; and the corners thereof, and the length thereof, and the walls thereof, were of wood: and he said unto me, This is the table that is before the LORD.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41:23  |  Ezekiel 41:23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殿和至聖所的門各有兩扇。</a:t>
            </a:r>
          </a:p>
          <a:p xmlns:a="http://schemas.openxmlformats.org/drawingml/2006/main">
            <a:pPr algn="ctr">
              <a:buNone/>
            </a:pPr>
            <a:r>
              <a:rPr sz="2800">
                <a:solidFill>
                  <a:srgbClr val="FFFFFF"/>
                </a:solidFill>
                <a:latin typeface="Georgia"/>
                <a:ea typeface="Georgia"/>
                <a:cs typeface="Georgia"/>
              </a:rPr>
              <a:t>And the temple and the sanctuary had two doors.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41:24  |  Ezekiel 41:24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每扇分兩扇，這兩扇是摺疊的。這邊門分兩扇，那邊門也分兩扇。</a:t>
            </a:r>
          </a:p>
          <a:p xmlns:a="http://schemas.openxmlformats.org/drawingml/2006/main">
            <a:pPr algn="ctr">
              <a:buNone/>
            </a:pPr>
            <a:r>
              <a:rPr sz="2400">
                <a:solidFill>
                  <a:srgbClr val="FFFFFF"/>
                </a:solidFill>
                <a:latin typeface="Georgia"/>
                <a:ea typeface="Georgia"/>
                <a:cs typeface="Georgia"/>
              </a:rPr>
              <a:t>And the doors had two leaves apiece, two turning leaves; two leaves for the one door, and two leaves for the other door.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41:25  |  Ezekiel 41:25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殿的門扇上雕刻基路伯和棕樹，與刻在牆上的一般。在外頭廊前有木檻。</a:t>
            </a:r>
          </a:p>
          <a:p xmlns:a="http://schemas.openxmlformats.org/drawingml/2006/main">
            <a:pPr algn="ctr">
              <a:buNone/>
            </a:pPr>
            <a:r>
              <a:rPr sz="2100">
                <a:solidFill>
                  <a:srgbClr val="FFFFFF"/>
                </a:solidFill>
                <a:latin typeface="Georgia"/>
                <a:ea typeface="Georgia"/>
                <a:cs typeface="Georgia"/>
              </a:rPr>
              <a:t>And there were made on them, on the doors of the temple, cherubims and palm trees, like as were made upon the walls; and there were thick planks upon the face of the porch without.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41:26  |  Ezekiel 41:26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廊這邊那邊都有嚴緊的窗櫺和棕樹；殿的旁屋和檻就是這樣。</a:t>
            </a:r>
          </a:p>
          <a:p xmlns:a="http://schemas.openxmlformats.org/drawingml/2006/main">
            <a:pPr algn="ctr">
              <a:buNone/>
            </a:pPr>
            <a:r>
              <a:rPr sz="2100">
                <a:solidFill>
                  <a:srgbClr val="FFFFFF"/>
                </a:solidFill>
                <a:latin typeface="Georgia"/>
                <a:ea typeface="Georgia"/>
                <a:cs typeface="Georgia"/>
              </a:rPr>
              <a:t>And there were narrow windows and palm trees on the one side and on the other side, on the sides of the porch, and upon the side chambers of the house, and thick planks.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2026-08-30T07:12:53.9200000Z</dcterms:created>
  <dcterms:modified xsi:type="dcterms:W3CDTF">2026-08-30T07:12:53.9200000Z</dcterms:modified>
</coreProperties>
</file>