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4a52a143bf74961" /><Relationship Type="http://schemas.openxmlformats.org/officeDocument/2006/relationships/extended-properties" Target="/docProps/app.xml" Id="R5152757379024177" /><Relationship Type="http://schemas.openxmlformats.org/officeDocument/2006/relationships/officeDocument" Target="/ppt/presentation.xml" Id="Rd0f4827e6b934ef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a818034d38e4f57"/>
  </p:sldMasterIdLst>
  <p:notesMasterIdLst>
    <p:notesMasterId xmlns:r="http://schemas.openxmlformats.org/officeDocument/2006/relationships" r:id="R01fd891e012748fd"/>
  </p:notesMasterIdLst>
  <p:sldIdLst>
    <p:sldId xmlns:r="http://schemas.openxmlformats.org/officeDocument/2006/relationships" id="256" r:id="R5f3ddd302e094fb5"/>
    <p:sldId xmlns:r="http://schemas.openxmlformats.org/officeDocument/2006/relationships" id="257" r:id="R18c96fca03db4e36"/>
    <p:sldId xmlns:r="http://schemas.openxmlformats.org/officeDocument/2006/relationships" id="258" r:id="Rb0be4d1027ff4f37"/>
    <p:sldId xmlns:r="http://schemas.openxmlformats.org/officeDocument/2006/relationships" id="259" r:id="Ra0f95cc8d8f04872"/>
    <p:sldId xmlns:r="http://schemas.openxmlformats.org/officeDocument/2006/relationships" id="260" r:id="R7ea203d096ab4a0d"/>
    <p:sldId xmlns:r="http://schemas.openxmlformats.org/officeDocument/2006/relationships" id="261" r:id="R2079f97cd8d747ee"/>
    <p:sldId xmlns:r="http://schemas.openxmlformats.org/officeDocument/2006/relationships" id="262" r:id="Rd0389fed19804f6c"/>
    <p:sldId xmlns:r="http://schemas.openxmlformats.org/officeDocument/2006/relationships" id="263" r:id="Rc9a6ea4b1c3548ed"/>
    <p:sldId xmlns:r="http://schemas.openxmlformats.org/officeDocument/2006/relationships" id="264" r:id="R165f7c7150af4efe"/>
    <p:sldId xmlns:r="http://schemas.openxmlformats.org/officeDocument/2006/relationships" id="265" r:id="R4aad36c716a04b1c"/>
    <p:sldId xmlns:r="http://schemas.openxmlformats.org/officeDocument/2006/relationships" id="266" r:id="R534b654b410b47c6"/>
    <p:sldId xmlns:r="http://schemas.openxmlformats.org/officeDocument/2006/relationships" id="267" r:id="Rff68eb5aa3814f28"/>
    <p:sldId xmlns:r="http://schemas.openxmlformats.org/officeDocument/2006/relationships" id="268" r:id="Rb19f8fe68289476b"/>
    <p:sldId xmlns:r="http://schemas.openxmlformats.org/officeDocument/2006/relationships" id="269" r:id="R2c59020613854d6c"/>
    <p:sldId xmlns:r="http://schemas.openxmlformats.org/officeDocument/2006/relationships" id="270" r:id="R207ecbb6d0704e2d"/>
    <p:sldId xmlns:r="http://schemas.openxmlformats.org/officeDocument/2006/relationships" id="271" r:id="R72fda893da1c4d39"/>
    <p:sldId xmlns:r="http://schemas.openxmlformats.org/officeDocument/2006/relationships" id="272" r:id="R24e4bde2bdb941bc"/>
    <p:sldId xmlns:r="http://schemas.openxmlformats.org/officeDocument/2006/relationships" id="273" r:id="R7ced0bba275f40f3"/>
    <p:sldId xmlns:r="http://schemas.openxmlformats.org/officeDocument/2006/relationships" id="274" r:id="R89d24609127f4f95"/>
    <p:sldId xmlns:r="http://schemas.openxmlformats.org/officeDocument/2006/relationships" id="275" r:id="R90ebe408a5b647b1"/>
    <p:sldId xmlns:r="http://schemas.openxmlformats.org/officeDocument/2006/relationships" id="276" r:id="R47c963b2bf7442e1"/>
    <p:sldId xmlns:r="http://schemas.openxmlformats.org/officeDocument/2006/relationships" id="277" r:id="R83fbf572d48e4da0"/>
    <p:sldId xmlns:r="http://schemas.openxmlformats.org/officeDocument/2006/relationships" id="278" r:id="R123230a637b6492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eab4e91ff6b4a90" /><Relationship Type="http://schemas.openxmlformats.org/officeDocument/2006/relationships/slideMaster" Target="/ppt/slideMasters/slideMaster1.xml" Id="R5a818034d38e4f57" /><Relationship Type="http://schemas.openxmlformats.org/officeDocument/2006/relationships/notesMaster" Target="/ppt/notesMasters/notesMaster1.xml" Id="R01fd891e012748fd" /><Relationship Type="http://schemas.openxmlformats.org/officeDocument/2006/relationships/presProps" Target="/ppt/presProps.xml" Id="Rb27f74ef329a49dc" /><Relationship Type="http://schemas.openxmlformats.org/officeDocument/2006/relationships/tableStyles" Target="/ppt/tableStyles.xml" Id="Re7285a7e138f4f30" /><Relationship Type="http://schemas.openxmlformats.org/officeDocument/2006/relationships/slide" Target="/ppt/slides/slide1.xml" Id="R5f3ddd302e094fb5" /><Relationship Type="http://schemas.openxmlformats.org/officeDocument/2006/relationships/slide" Target="/ppt/slides/slide2.xml" Id="R18c96fca03db4e36" /><Relationship Type="http://schemas.openxmlformats.org/officeDocument/2006/relationships/slide" Target="/ppt/slides/slide3.xml" Id="Rb0be4d1027ff4f37" /><Relationship Type="http://schemas.openxmlformats.org/officeDocument/2006/relationships/slide" Target="/ppt/slides/slide4.xml" Id="Ra0f95cc8d8f04872" /><Relationship Type="http://schemas.openxmlformats.org/officeDocument/2006/relationships/slide" Target="/ppt/slides/slide5.xml" Id="R7ea203d096ab4a0d" /><Relationship Type="http://schemas.openxmlformats.org/officeDocument/2006/relationships/slide" Target="/ppt/slides/slide6.xml" Id="R2079f97cd8d747ee" /><Relationship Type="http://schemas.openxmlformats.org/officeDocument/2006/relationships/slide" Target="/ppt/slides/slide7.xml" Id="Rd0389fed19804f6c" /><Relationship Type="http://schemas.openxmlformats.org/officeDocument/2006/relationships/slide" Target="/ppt/slides/slide8.xml" Id="Rc9a6ea4b1c3548ed" /><Relationship Type="http://schemas.openxmlformats.org/officeDocument/2006/relationships/slide" Target="/ppt/slides/slide9.xml" Id="R165f7c7150af4efe" /><Relationship Type="http://schemas.openxmlformats.org/officeDocument/2006/relationships/slide" Target="/ppt/slides/slide10.xml" Id="R4aad36c716a04b1c" /><Relationship Type="http://schemas.openxmlformats.org/officeDocument/2006/relationships/slide" Target="/ppt/slides/slide11.xml" Id="R534b654b410b47c6" /><Relationship Type="http://schemas.openxmlformats.org/officeDocument/2006/relationships/slide" Target="/ppt/slides/slide12.xml" Id="Rff68eb5aa3814f28" /><Relationship Type="http://schemas.openxmlformats.org/officeDocument/2006/relationships/slide" Target="/ppt/slides/slide13.xml" Id="Rb19f8fe68289476b" /><Relationship Type="http://schemas.openxmlformats.org/officeDocument/2006/relationships/slide" Target="/ppt/slides/slide14.xml" Id="R2c59020613854d6c" /><Relationship Type="http://schemas.openxmlformats.org/officeDocument/2006/relationships/slide" Target="/ppt/slides/slide15.xml" Id="R207ecbb6d0704e2d" /><Relationship Type="http://schemas.openxmlformats.org/officeDocument/2006/relationships/slide" Target="/ppt/slides/slide16.xml" Id="R72fda893da1c4d39" /><Relationship Type="http://schemas.openxmlformats.org/officeDocument/2006/relationships/slide" Target="/ppt/slides/slide17.xml" Id="R24e4bde2bdb941bc" /><Relationship Type="http://schemas.openxmlformats.org/officeDocument/2006/relationships/slide" Target="/ppt/slides/slide18.xml" Id="R7ced0bba275f40f3" /><Relationship Type="http://schemas.openxmlformats.org/officeDocument/2006/relationships/slide" Target="/ppt/slides/slide19.xml" Id="R89d24609127f4f95" /><Relationship Type="http://schemas.openxmlformats.org/officeDocument/2006/relationships/slide" Target="/ppt/slides/slide20.xml" Id="R90ebe408a5b647b1" /><Relationship Type="http://schemas.openxmlformats.org/officeDocument/2006/relationships/slide" Target="/ppt/slides/slide21.xml" Id="R47c963b2bf7442e1" /><Relationship Type="http://schemas.openxmlformats.org/officeDocument/2006/relationships/slide" Target="/ppt/slides/slide22.xml" Id="R83fbf572d48e4da0" /><Relationship Type="http://schemas.openxmlformats.org/officeDocument/2006/relationships/slide" Target="/ppt/slides/slide23.xml" Id="R123230a637b6492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0dfa7ed75244e4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03b63738f1a44e6" /><Relationship Type="http://schemas.openxmlformats.org/officeDocument/2006/relationships/notesMaster" Target="/ppt/notesMasters/notesMaster1.xml" Id="R08d7f9d81c2e43d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3bd2c5ee1d54529" /><Relationship Type="http://schemas.openxmlformats.org/officeDocument/2006/relationships/notesMaster" Target="/ppt/notesMasters/notesMaster1.xml" Id="R83fed3d023da4d7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6af78dbea3b45a3" /><Relationship Type="http://schemas.openxmlformats.org/officeDocument/2006/relationships/notesMaster" Target="/ppt/notesMasters/notesMaster1.xml" Id="R296096376db24c7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e20ca02c9e24e1f" /><Relationship Type="http://schemas.openxmlformats.org/officeDocument/2006/relationships/notesMaster" Target="/ppt/notesMasters/notesMaster1.xml" Id="R8b828d9fe87048d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4141b21a36f467d" /><Relationship Type="http://schemas.openxmlformats.org/officeDocument/2006/relationships/notesMaster" Target="/ppt/notesMasters/notesMaster1.xml" Id="R1f9786536d42451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ad6c17e06e14310" /><Relationship Type="http://schemas.openxmlformats.org/officeDocument/2006/relationships/notesMaster" Target="/ppt/notesMasters/notesMaster1.xml" Id="R3e7385a72d3543a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f8681e385624368" /><Relationship Type="http://schemas.openxmlformats.org/officeDocument/2006/relationships/notesMaster" Target="/ppt/notesMasters/notesMaster1.xml" Id="R9fb6e1db45a7463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7edd90a57a94015" /><Relationship Type="http://schemas.openxmlformats.org/officeDocument/2006/relationships/notesMaster" Target="/ppt/notesMasters/notesMaster1.xml" Id="R416e3ab928384d1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96eac147a77449f" /><Relationship Type="http://schemas.openxmlformats.org/officeDocument/2006/relationships/notesMaster" Target="/ppt/notesMasters/notesMaster1.xml" Id="R7ea75dabd94e40e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111e0224ef74d39" /><Relationship Type="http://schemas.openxmlformats.org/officeDocument/2006/relationships/notesMaster" Target="/ppt/notesMasters/notesMaster1.xml" Id="Rf359912eac7d464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45f758235174cfd" /><Relationship Type="http://schemas.openxmlformats.org/officeDocument/2006/relationships/notesMaster" Target="/ppt/notesMasters/notesMaster1.xml" Id="R674bba70b905416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7e4bd1897a8420c" /><Relationship Type="http://schemas.openxmlformats.org/officeDocument/2006/relationships/notesMaster" Target="/ppt/notesMasters/notesMaster1.xml" Id="R32fad5f81b58469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29ad01ee7264e25" /><Relationship Type="http://schemas.openxmlformats.org/officeDocument/2006/relationships/notesMaster" Target="/ppt/notesMasters/notesMaster1.xml" Id="R54c6e4d7fc964bd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cbcdeaa3e80405a" /><Relationship Type="http://schemas.openxmlformats.org/officeDocument/2006/relationships/notesMaster" Target="/ppt/notesMasters/notesMaster1.xml" Id="R6896270165214d3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07f1e158f964cbd" /><Relationship Type="http://schemas.openxmlformats.org/officeDocument/2006/relationships/notesMaster" Target="/ppt/notesMasters/notesMaster1.xml" Id="Ra54a1cbcb85d453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30b5e726945439f" /><Relationship Type="http://schemas.openxmlformats.org/officeDocument/2006/relationships/notesMaster" Target="/ppt/notesMasters/notesMaster1.xml" Id="Re7d66ce89f01466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c27abefcda040bf" /><Relationship Type="http://schemas.openxmlformats.org/officeDocument/2006/relationships/notesMaster" Target="/ppt/notesMasters/notesMaster1.xml" Id="R21b6fa72fd0b4e5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7af17a4198f4500" /><Relationship Type="http://schemas.openxmlformats.org/officeDocument/2006/relationships/notesMaster" Target="/ppt/notesMasters/notesMaster1.xml" Id="Rb3c1f1bb5a5f4f56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d196a2b29f364597" /><Relationship Type="http://schemas.openxmlformats.org/officeDocument/2006/relationships/notesMaster" Target="/ppt/notesMasters/notesMaster1.xml" Id="R12b81a21d1504886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ff77acbc0464379" /><Relationship Type="http://schemas.openxmlformats.org/officeDocument/2006/relationships/notesMaster" Target="/ppt/notesMasters/notesMaster1.xml" Id="R8a4f6dcf81674b2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85c13c42515492b" /><Relationship Type="http://schemas.openxmlformats.org/officeDocument/2006/relationships/notesMaster" Target="/ppt/notesMasters/notesMaster1.xml" Id="Rbf39caf60d914e8e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4309d13834e84880" /><Relationship Type="http://schemas.openxmlformats.org/officeDocument/2006/relationships/notesMaster" Target="/ppt/notesMasters/notesMaster1.xml" Id="R6196b46bbebc4fcc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2927a54be9b342e6" /><Relationship Type="http://schemas.openxmlformats.org/officeDocument/2006/relationships/notesMaster" Target="/ppt/notesMasters/notesMaster1.xml" Id="Ra4a9f7658a92429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3b4d3873cef4ac3" /><Relationship Type="http://schemas.openxmlformats.org/officeDocument/2006/relationships/image" Target="/ppt/media/image.png" Id="R04df49c9586944c3" /><Relationship Type="http://schemas.openxmlformats.org/officeDocument/2006/relationships/image" Target="/ppt/media/image2.png" Id="Rb15eeed028424eca" /><Relationship Type="http://schemas.openxmlformats.org/officeDocument/2006/relationships/image" Target="/ppt/media/image.jpeg" Id="R928ebfa94955471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b72d7cc491842cb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04df49c9586944c3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b15eeed028424eca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8ebfa94955471f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fa6f1fbe2474fcc" /><Relationship Type="http://schemas.openxmlformats.org/officeDocument/2006/relationships/slideLayout" Target="/ppt/slideLayouts/slideLayout1.xml" Id="Rf38b941b32df4278" /><Relationship Type="http://schemas.openxmlformats.org/officeDocument/2006/relationships/slideLayout" Target="/ppt/slideLayouts/slideLayout2.xml" Id="Rf63583bca3604960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38b941b32df4278"/>
    <p:sldLayoutId xmlns:r="http://schemas.openxmlformats.org/officeDocument/2006/relationships" id="2147483650" r:id="Rf63583bca3604960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9decbb3ac4b4d7e" /><Relationship Type="http://schemas.openxmlformats.org/officeDocument/2006/relationships/notesSlide" Target="/ppt/notesSlides/notesSlide1.xml" Id="Rb8cdf407384148d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fc3e4e0ce2428d" /><Relationship Type="http://schemas.openxmlformats.org/officeDocument/2006/relationships/notesSlide" Target="/ppt/notesSlides/notesSlide2.xml" Id="R0dd865146560474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79a84b1f6124a81" /><Relationship Type="http://schemas.openxmlformats.org/officeDocument/2006/relationships/notesSlide" Target="/ppt/notesSlides/notesSlide3.xml" Id="R7cbfa30940be4d1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50e5d214f5d4cc6" /><Relationship Type="http://schemas.openxmlformats.org/officeDocument/2006/relationships/notesSlide" Target="/ppt/notesSlides/notesSlide4.xml" Id="R5347c5e44f4741b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57e7c93893a4013" /><Relationship Type="http://schemas.openxmlformats.org/officeDocument/2006/relationships/notesSlide" Target="/ppt/notesSlides/notesSlide5.xml" Id="Rf0844dc40fe949a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4c27752b1d14d6d" /><Relationship Type="http://schemas.openxmlformats.org/officeDocument/2006/relationships/notesSlide" Target="/ppt/notesSlides/notesSlide6.xml" Id="Rf6403074f7a7459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85becb00f4d4a45" /><Relationship Type="http://schemas.openxmlformats.org/officeDocument/2006/relationships/notesSlide" Target="/ppt/notesSlides/notesSlide7.xml" Id="R5a133449f83e4d6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730405fac6a4fa4" /><Relationship Type="http://schemas.openxmlformats.org/officeDocument/2006/relationships/notesSlide" Target="/ppt/notesSlides/notesSlide8.xml" Id="R3a28f08760d445a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c34e1b5b2a548ab" /><Relationship Type="http://schemas.openxmlformats.org/officeDocument/2006/relationships/notesSlide" Target="/ppt/notesSlides/notesSlide9.xml" Id="Rc0d191efa5e7439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6bf9d8e550f44fd" /><Relationship Type="http://schemas.openxmlformats.org/officeDocument/2006/relationships/notesSlide" Target="/ppt/notesSlides/notesSlide10.xml" Id="R7560c860b91b4d2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af430a7dcea4a64" /><Relationship Type="http://schemas.openxmlformats.org/officeDocument/2006/relationships/notesSlide" Target="/ppt/notesSlides/notesSlide11.xml" Id="Re74d4a9aa5b04a4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c7bd676f9004dcf" /><Relationship Type="http://schemas.openxmlformats.org/officeDocument/2006/relationships/notesSlide" Target="/ppt/notesSlides/notesSlide12.xml" Id="Re70c4633c172432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70c82b5d0b84982" /><Relationship Type="http://schemas.openxmlformats.org/officeDocument/2006/relationships/notesSlide" Target="/ppt/notesSlides/notesSlide13.xml" Id="R89119d8a6ffc419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f6f9ed15a8c4502" /><Relationship Type="http://schemas.openxmlformats.org/officeDocument/2006/relationships/notesSlide" Target="/ppt/notesSlides/notesSlide14.xml" Id="R39d2fc0d43104c5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47632769d014dc7" /><Relationship Type="http://schemas.openxmlformats.org/officeDocument/2006/relationships/notesSlide" Target="/ppt/notesSlides/notesSlide15.xml" Id="R671befc39b754b6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d7398b9cb1d43fc" /><Relationship Type="http://schemas.openxmlformats.org/officeDocument/2006/relationships/notesSlide" Target="/ppt/notesSlides/notesSlide16.xml" Id="Rdfa1eee5347c45f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cccb5c881124a84" /><Relationship Type="http://schemas.openxmlformats.org/officeDocument/2006/relationships/notesSlide" Target="/ppt/notesSlides/notesSlide17.xml" Id="R7e7d61d4492a421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df5cacca1d84668" /><Relationship Type="http://schemas.openxmlformats.org/officeDocument/2006/relationships/notesSlide" Target="/ppt/notesSlides/notesSlide18.xml" Id="R9e058a634fad4714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e2bc580cda64f04" /><Relationship Type="http://schemas.openxmlformats.org/officeDocument/2006/relationships/notesSlide" Target="/ppt/notesSlides/notesSlide19.xml" Id="R498bc42bb9054d3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d5bbf25671540b2" /><Relationship Type="http://schemas.openxmlformats.org/officeDocument/2006/relationships/notesSlide" Target="/ppt/notesSlides/notesSlide20.xml" Id="R0822842fa3094b9f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275564d3e6b4309" /><Relationship Type="http://schemas.openxmlformats.org/officeDocument/2006/relationships/notesSlide" Target="/ppt/notesSlides/notesSlide21.xml" Id="Rbdc7e7928f004f76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40b67263c2b4839" /><Relationship Type="http://schemas.openxmlformats.org/officeDocument/2006/relationships/notesSlide" Target="/ppt/notesSlides/notesSlide22.xml" Id="R2188be51725e4fd5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50baa5a2c3b4737" /><Relationship Type="http://schemas.openxmlformats.org/officeDocument/2006/relationships/notesSlide" Target="/ppt/notesSlides/notesSlide23.xml" Id="Rcc7140f503cc41a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約伯記第32章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Job 32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32:1  |  Job 32:1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於是這三個人，因約伯自以為義就不再回答他。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these three men ceased to answer Job, because he was righteous in his own eyes.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32:2  |  Job 32:2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那時有布西人蘭族巴拉迦的兒子以利戶向約伯發怒；因約伯自以為義，不以神為義。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was kindled the wrath of Elihu the son of Barachel the Buzite, of the kindred of Ram: against Job was his wrath kindled, because he justified himself rather than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32:3  |  Job 32:3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他又向約伯的三個朋友發怒；因為他們想不出回答的話來，仍以約伯為有罪。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Also against his three friends was his wrath kindled, because they had found no answer, and yet had condemned Job.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32:4  |  Job 32:4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以利戶要與約伯說話，就等候他們，因為他們比自己年老。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Elihu had waited till Job had spoken, because they were elder than he.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32:5  |  Job 32:5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以利戶見這三個人口中無話回答，就怒氣發作。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Elihu saw that there was no answer in the mouth of these three men, then his wrath was kindled.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32:6  |  Job 32:6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布西人巴拉迦的兒子以利戶回答說： 我年輕，你們老邁； 因此我退讓，不敢向你們陳說我的意見。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Elihu the son of Barachel the Buzite answered and said, I am young, and ye are very old; wherefore I was afraid, and durst not shew you mine opinion.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32:7  |  Job 32:7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我說，年老的當先說話； 壽高的當以智慧教訓人。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said, Days should speak, and multitude of years should teach wisdom.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32:8  |  Job 32:8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但在人裏面有靈； 全能者的氣使人有聰明。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there is a spirit in man: and the inspiration of the Almighty giveth them understanding.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32:9  |  Job 32:9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尊貴的不都有智慧； 壽高的不都能明白公平。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Great men are not always wise: neither do the aged understand judgment.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32:10  |  Job 32:10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因此我說：你們要聽我言； 我也要陳說我的意見。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I said, Hearken to me; I also will shew mine opinion.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32:11  |  Job 32:11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你們查究所要說的話； 那時我等候你們的話， 側耳聽你們的辯論，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I waited for your words; I gave ear to your reasons, whilst ye searched out what to say.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32:12  |  Job 32:12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留心聽你們； 誰知你們中間無一人折服約伯， 駁倒他的話。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Yea, I attended unto you, and, behold, there was none of you that convinced Job, or that answered his words: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32:13  |  Job 32:13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你們切不可說：我們尋得智慧； 神能勝他，人卻不能。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Lest ye should say, We have found out wisdom: God thrusteth him down, not man.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32:14  |  Job 32:14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約伯沒有向我爭辯； 我也不用你們的話回答他。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he hath not directed his words against me: neither will I answer him with your speeches.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32:15  |  Job 32:15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他們驚奇不再回答， 一言不發。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were amazed, they answered no more: they left off speaking.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32:16  |  Job 32:16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我豈因他們不說話， 站住不再回答，仍舊等候呢？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I had waited, (for they spake not, but stood still, and answered no more;)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32:17  |  Job 32:17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我也要回答我的一分話， 陳說我的意見。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said, I will answer also my part, I also will shew mine opinion.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32:18  |  Job 32:18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因為我的言語滿懷； 我裏面的靈激動我。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am full of matter, the spirit within me constraineth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32:19  |  Job 32:19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我的胸懷如盛酒[之囊]沒有出氣之縫， 又如新皮袋快要破裂。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my belly is as wine which hath no vent; it is ready to burst like new bottles.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32:20  |  Job 32:20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我要說話，使我舒暢； 我要開口回答。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speak, that I may be refreshed: I will open my lips and answer.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32:21  |  Job 32:21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我必不看人的情面， 也不奉承人。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me not, I pray you, accept any man’s person, neither let me give flattering titles unto man.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32:22  |  Job 32:22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我不曉得奉承； [若奉承]，造我的主必快快除滅我。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know not to give flattering titles; in so doing my maker would soon take me away.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2026-08-30T04:25:21.4870000Z</dcterms:created>
  <dcterms:modified xsi:type="dcterms:W3CDTF">2026-08-30T04:25:21.4870000Z</dcterms:modified>
</coreProperties>
</file>