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8be61f2477347ad" /><Relationship Type="http://schemas.openxmlformats.org/officeDocument/2006/relationships/extended-properties" Target="/docProps/app.xml" Id="R715e1c18e0674af5" /><Relationship Type="http://schemas.openxmlformats.org/officeDocument/2006/relationships/officeDocument" Target="/ppt/presentation.xml" Id="R074970c614c2429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317361c358e46ab"/>
  </p:sldMasterIdLst>
  <p:notesMasterIdLst>
    <p:notesMasterId xmlns:r="http://schemas.openxmlformats.org/officeDocument/2006/relationships" r:id="R27abfdbf5dea4e3e"/>
  </p:notesMasterIdLst>
  <p:sldIdLst>
    <p:sldId xmlns:r="http://schemas.openxmlformats.org/officeDocument/2006/relationships" id="256" r:id="R7e7098a832974b09"/>
    <p:sldId xmlns:r="http://schemas.openxmlformats.org/officeDocument/2006/relationships" id="257" r:id="R33f1727f9ecf4907"/>
    <p:sldId xmlns:r="http://schemas.openxmlformats.org/officeDocument/2006/relationships" id="258" r:id="R326f6a1b20364cfd"/>
    <p:sldId xmlns:r="http://schemas.openxmlformats.org/officeDocument/2006/relationships" id="259" r:id="Rc10a8299dcf74071"/>
    <p:sldId xmlns:r="http://schemas.openxmlformats.org/officeDocument/2006/relationships" id="260" r:id="Ref7a4c6da10344ca"/>
    <p:sldId xmlns:r="http://schemas.openxmlformats.org/officeDocument/2006/relationships" id="261" r:id="R6247d5ddb4f249b4"/>
    <p:sldId xmlns:r="http://schemas.openxmlformats.org/officeDocument/2006/relationships" id="262" r:id="R58eb87b3c4d04763"/>
    <p:sldId xmlns:r="http://schemas.openxmlformats.org/officeDocument/2006/relationships" id="263" r:id="R171be978f4fb4742"/>
    <p:sldId xmlns:r="http://schemas.openxmlformats.org/officeDocument/2006/relationships" id="264" r:id="R2ab7d4587d80493c"/>
    <p:sldId xmlns:r="http://schemas.openxmlformats.org/officeDocument/2006/relationships" id="265" r:id="Rc331af2c05ec492a"/>
    <p:sldId xmlns:r="http://schemas.openxmlformats.org/officeDocument/2006/relationships" id="266" r:id="R4d11cbd0077f47c8"/>
    <p:sldId xmlns:r="http://schemas.openxmlformats.org/officeDocument/2006/relationships" id="267" r:id="R3a8c94b799894e71"/>
    <p:sldId xmlns:r="http://schemas.openxmlformats.org/officeDocument/2006/relationships" id="268" r:id="R4d64bed9945c407c"/>
    <p:sldId xmlns:r="http://schemas.openxmlformats.org/officeDocument/2006/relationships" id="269" r:id="R93dd7f78153c4b5c"/>
    <p:sldId xmlns:r="http://schemas.openxmlformats.org/officeDocument/2006/relationships" id="270" r:id="Rdfe32efb17754782"/>
    <p:sldId xmlns:r="http://schemas.openxmlformats.org/officeDocument/2006/relationships" id="271" r:id="R47b8c5c814164af3"/>
    <p:sldId xmlns:r="http://schemas.openxmlformats.org/officeDocument/2006/relationships" id="272" r:id="R4333bd175faf4c00"/>
    <p:sldId xmlns:r="http://schemas.openxmlformats.org/officeDocument/2006/relationships" id="273" r:id="R8104c524e7f84065"/>
    <p:sldId xmlns:r="http://schemas.openxmlformats.org/officeDocument/2006/relationships" id="274" r:id="R3b0d013d0c75461b"/>
    <p:sldId xmlns:r="http://schemas.openxmlformats.org/officeDocument/2006/relationships" id="275" r:id="R7e5a4a9147ab4ab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758ad699913463d" /><Relationship Type="http://schemas.openxmlformats.org/officeDocument/2006/relationships/slideMaster" Target="/ppt/slideMasters/slideMaster1.xml" Id="R7317361c358e46ab" /><Relationship Type="http://schemas.openxmlformats.org/officeDocument/2006/relationships/notesMaster" Target="/ppt/notesMasters/notesMaster1.xml" Id="R27abfdbf5dea4e3e" /><Relationship Type="http://schemas.openxmlformats.org/officeDocument/2006/relationships/presProps" Target="/ppt/presProps.xml" Id="R6bf292f3d277467e" /><Relationship Type="http://schemas.openxmlformats.org/officeDocument/2006/relationships/tableStyles" Target="/ppt/tableStyles.xml" Id="Rda15ca1dd9a74e66" /><Relationship Type="http://schemas.openxmlformats.org/officeDocument/2006/relationships/slide" Target="/ppt/slides/slide1.xml" Id="R7e7098a832974b09" /><Relationship Type="http://schemas.openxmlformats.org/officeDocument/2006/relationships/slide" Target="/ppt/slides/slide2.xml" Id="R33f1727f9ecf4907" /><Relationship Type="http://schemas.openxmlformats.org/officeDocument/2006/relationships/slide" Target="/ppt/slides/slide3.xml" Id="R326f6a1b20364cfd" /><Relationship Type="http://schemas.openxmlformats.org/officeDocument/2006/relationships/slide" Target="/ppt/slides/slide4.xml" Id="Rc10a8299dcf74071" /><Relationship Type="http://schemas.openxmlformats.org/officeDocument/2006/relationships/slide" Target="/ppt/slides/slide5.xml" Id="Ref7a4c6da10344ca" /><Relationship Type="http://schemas.openxmlformats.org/officeDocument/2006/relationships/slide" Target="/ppt/slides/slide6.xml" Id="R6247d5ddb4f249b4" /><Relationship Type="http://schemas.openxmlformats.org/officeDocument/2006/relationships/slide" Target="/ppt/slides/slide7.xml" Id="R58eb87b3c4d04763" /><Relationship Type="http://schemas.openxmlformats.org/officeDocument/2006/relationships/slide" Target="/ppt/slides/slide8.xml" Id="R171be978f4fb4742" /><Relationship Type="http://schemas.openxmlformats.org/officeDocument/2006/relationships/slide" Target="/ppt/slides/slide9.xml" Id="R2ab7d4587d80493c" /><Relationship Type="http://schemas.openxmlformats.org/officeDocument/2006/relationships/slide" Target="/ppt/slides/slide10.xml" Id="Rc331af2c05ec492a" /><Relationship Type="http://schemas.openxmlformats.org/officeDocument/2006/relationships/slide" Target="/ppt/slides/slide11.xml" Id="R4d11cbd0077f47c8" /><Relationship Type="http://schemas.openxmlformats.org/officeDocument/2006/relationships/slide" Target="/ppt/slides/slide12.xml" Id="R3a8c94b799894e71" /><Relationship Type="http://schemas.openxmlformats.org/officeDocument/2006/relationships/slide" Target="/ppt/slides/slide13.xml" Id="R4d64bed9945c407c" /><Relationship Type="http://schemas.openxmlformats.org/officeDocument/2006/relationships/slide" Target="/ppt/slides/slide14.xml" Id="R93dd7f78153c4b5c" /><Relationship Type="http://schemas.openxmlformats.org/officeDocument/2006/relationships/slide" Target="/ppt/slides/slide15.xml" Id="Rdfe32efb17754782" /><Relationship Type="http://schemas.openxmlformats.org/officeDocument/2006/relationships/slide" Target="/ppt/slides/slide16.xml" Id="R47b8c5c814164af3" /><Relationship Type="http://schemas.openxmlformats.org/officeDocument/2006/relationships/slide" Target="/ppt/slides/slide17.xml" Id="R4333bd175faf4c00" /><Relationship Type="http://schemas.openxmlformats.org/officeDocument/2006/relationships/slide" Target="/ppt/slides/slide18.xml" Id="R8104c524e7f84065" /><Relationship Type="http://schemas.openxmlformats.org/officeDocument/2006/relationships/slide" Target="/ppt/slides/slide19.xml" Id="R3b0d013d0c75461b" /><Relationship Type="http://schemas.openxmlformats.org/officeDocument/2006/relationships/slide" Target="/ppt/slides/slide20.xml" Id="R7e5a4a9147ab4ab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70a8ab66b1b472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c5bb34a3b6b4315" /><Relationship Type="http://schemas.openxmlformats.org/officeDocument/2006/relationships/notesMaster" Target="/ppt/notesMasters/notesMaster1.xml" Id="R0666a339a63042d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1f712501ab044dd" /><Relationship Type="http://schemas.openxmlformats.org/officeDocument/2006/relationships/notesMaster" Target="/ppt/notesMasters/notesMaster1.xml" Id="R63bb231b7cb4451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67bd876007b48f1" /><Relationship Type="http://schemas.openxmlformats.org/officeDocument/2006/relationships/notesMaster" Target="/ppt/notesMasters/notesMaster1.xml" Id="Rd3626b13317f42c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c02da3441c7421f" /><Relationship Type="http://schemas.openxmlformats.org/officeDocument/2006/relationships/notesMaster" Target="/ppt/notesMasters/notesMaster1.xml" Id="R3c672872dca94ab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b3d739f790241eb" /><Relationship Type="http://schemas.openxmlformats.org/officeDocument/2006/relationships/notesMaster" Target="/ppt/notesMasters/notesMaster1.xml" Id="R58f80d2cea6a49b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a1be56d6737416c" /><Relationship Type="http://schemas.openxmlformats.org/officeDocument/2006/relationships/notesMaster" Target="/ppt/notesMasters/notesMaster1.xml" Id="R37ea95bd2ddd420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4dee783bef24c58" /><Relationship Type="http://schemas.openxmlformats.org/officeDocument/2006/relationships/notesMaster" Target="/ppt/notesMasters/notesMaster1.xml" Id="R001f26c4d1d645d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40e5f37e42e4c5a" /><Relationship Type="http://schemas.openxmlformats.org/officeDocument/2006/relationships/notesMaster" Target="/ppt/notesMasters/notesMaster1.xml" Id="R451f530699e5418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a7bfb21461644ab" /><Relationship Type="http://schemas.openxmlformats.org/officeDocument/2006/relationships/notesMaster" Target="/ppt/notesMasters/notesMaster1.xml" Id="R5cce7c0bee6b413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1b76ec8fd78460f" /><Relationship Type="http://schemas.openxmlformats.org/officeDocument/2006/relationships/notesMaster" Target="/ppt/notesMasters/notesMaster1.xml" Id="R8fab3d96d76e4fc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5d88b8eec4a4cf0" /><Relationship Type="http://schemas.openxmlformats.org/officeDocument/2006/relationships/notesMaster" Target="/ppt/notesMasters/notesMaster1.xml" Id="R9d4078c8a71c47c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4d0ee2f13ec4ef2" /><Relationship Type="http://schemas.openxmlformats.org/officeDocument/2006/relationships/notesMaster" Target="/ppt/notesMasters/notesMaster1.xml" Id="Rd4fc3263590a4f5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bc39a9a5edd4024" /><Relationship Type="http://schemas.openxmlformats.org/officeDocument/2006/relationships/notesMaster" Target="/ppt/notesMasters/notesMaster1.xml" Id="Rf5d0a707fc4f4a7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157be8872934e69" /><Relationship Type="http://schemas.openxmlformats.org/officeDocument/2006/relationships/notesMaster" Target="/ppt/notesMasters/notesMaster1.xml" Id="R1d797a74ae05480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d6f6309b6884d3b" /><Relationship Type="http://schemas.openxmlformats.org/officeDocument/2006/relationships/notesMaster" Target="/ppt/notesMasters/notesMaster1.xml" Id="Rffe4f9901c164af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8d6fdf0c0ca4221" /><Relationship Type="http://schemas.openxmlformats.org/officeDocument/2006/relationships/notesMaster" Target="/ppt/notesMasters/notesMaster1.xml" Id="Ree95b3f5453249d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faf578cd0c74d34" /><Relationship Type="http://schemas.openxmlformats.org/officeDocument/2006/relationships/notesMaster" Target="/ppt/notesMasters/notesMaster1.xml" Id="R979873da772545b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6ef7009616f4044" /><Relationship Type="http://schemas.openxmlformats.org/officeDocument/2006/relationships/notesMaster" Target="/ppt/notesMasters/notesMaster1.xml" Id="R467f329b9c1d486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ef1125cc4784552" /><Relationship Type="http://schemas.openxmlformats.org/officeDocument/2006/relationships/notesMaster" Target="/ppt/notesMasters/notesMaster1.xml" Id="R53207446a8d54b5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0a58a9ea4ca48ed" /><Relationship Type="http://schemas.openxmlformats.org/officeDocument/2006/relationships/notesMaster" Target="/ppt/notesMasters/notesMaster1.xml" Id="R1d9e823e9b1f4b9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d621715032e410e" /><Relationship Type="http://schemas.openxmlformats.org/officeDocument/2006/relationships/image" Target="/ppt/media/image.png" Id="R581cb390e1124b8b" /><Relationship Type="http://schemas.openxmlformats.org/officeDocument/2006/relationships/image" Target="/ppt/media/image2.png" Id="R013b0e84a3c246af" /><Relationship Type="http://schemas.openxmlformats.org/officeDocument/2006/relationships/image" Target="/ppt/media/image.jpeg" Id="R072a509fc7514bc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37345996c3e4a10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581cb390e1124b8b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013b0e84a3c246a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2a509fc7514bcf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b12798bb5f546c8" /><Relationship Type="http://schemas.openxmlformats.org/officeDocument/2006/relationships/slideLayout" Target="/ppt/slideLayouts/slideLayout1.xml" Id="R734f12addbeb4f9c" /><Relationship Type="http://schemas.openxmlformats.org/officeDocument/2006/relationships/slideLayout" Target="/ppt/slideLayouts/slideLayout2.xml" Id="R865773f28bc84e8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34f12addbeb4f9c"/>
    <p:sldLayoutId xmlns:r="http://schemas.openxmlformats.org/officeDocument/2006/relationships" id="2147483650" r:id="R865773f28bc84e82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0b3a0091be4db2" /><Relationship Type="http://schemas.openxmlformats.org/officeDocument/2006/relationships/notesSlide" Target="/ppt/notesSlides/notesSlide1.xml" Id="R38a700ab274642a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c67c4284fa4201" /><Relationship Type="http://schemas.openxmlformats.org/officeDocument/2006/relationships/notesSlide" Target="/ppt/notesSlides/notesSlide2.xml" Id="R2cba38e1324340c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2468da8efc4db0" /><Relationship Type="http://schemas.openxmlformats.org/officeDocument/2006/relationships/notesSlide" Target="/ppt/notesSlides/notesSlide3.xml" Id="R698c1c3d826b41e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5be979ed5746be" /><Relationship Type="http://schemas.openxmlformats.org/officeDocument/2006/relationships/notesSlide" Target="/ppt/notesSlides/notesSlide4.xml" Id="Rb50f955f810a450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912aab3df94692" /><Relationship Type="http://schemas.openxmlformats.org/officeDocument/2006/relationships/notesSlide" Target="/ppt/notesSlides/notesSlide5.xml" Id="R4614411cd2ca4ad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79a417a9b841ce" /><Relationship Type="http://schemas.openxmlformats.org/officeDocument/2006/relationships/notesSlide" Target="/ppt/notesSlides/notesSlide6.xml" Id="Rd9ab52cc7864422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ac0b30ff844fe7" /><Relationship Type="http://schemas.openxmlformats.org/officeDocument/2006/relationships/notesSlide" Target="/ppt/notesSlides/notesSlide7.xml" Id="R3ee11ecfc011449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9e42e11a7794848" /><Relationship Type="http://schemas.openxmlformats.org/officeDocument/2006/relationships/notesSlide" Target="/ppt/notesSlides/notesSlide8.xml" Id="R7867d516734249b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d0fa562759440e" /><Relationship Type="http://schemas.openxmlformats.org/officeDocument/2006/relationships/notesSlide" Target="/ppt/notesSlides/notesSlide9.xml" Id="Rb9249cb2cc7b4cb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80da89d7d094faa" /><Relationship Type="http://schemas.openxmlformats.org/officeDocument/2006/relationships/notesSlide" Target="/ppt/notesSlides/notesSlide10.xml" Id="Raabd9218e3ea4d4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36b778a1714fc2" /><Relationship Type="http://schemas.openxmlformats.org/officeDocument/2006/relationships/notesSlide" Target="/ppt/notesSlides/notesSlide11.xml" Id="Rd1033a6185784f6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628482169d4dd3" /><Relationship Type="http://schemas.openxmlformats.org/officeDocument/2006/relationships/notesSlide" Target="/ppt/notesSlides/notesSlide12.xml" Id="R40db4f660a3a4d9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8a7df8fde347d5" /><Relationship Type="http://schemas.openxmlformats.org/officeDocument/2006/relationships/notesSlide" Target="/ppt/notesSlides/notesSlide13.xml" Id="R537058c67fa74c8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504280c76c49d8" /><Relationship Type="http://schemas.openxmlformats.org/officeDocument/2006/relationships/notesSlide" Target="/ppt/notesSlides/notesSlide14.xml" Id="Rdcd87d1c19504af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f7a10aa9e4413a" /><Relationship Type="http://schemas.openxmlformats.org/officeDocument/2006/relationships/notesSlide" Target="/ppt/notesSlides/notesSlide15.xml" Id="Rc32d4dfa3c14445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01ac4aa2aa4a63" /><Relationship Type="http://schemas.openxmlformats.org/officeDocument/2006/relationships/notesSlide" Target="/ppt/notesSlides/notesSlide16.xml" Id="Rf1ab0f8cb0f34a4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60f17a3adc4011" /><Relationship Type="http://schemas.openxmlformats.org/officeDocument/2006/relationships/notesSlide" Target="/ppt/notesSlides/notesSlide17.xml" Id="R73ec6d773e1a4eb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70d68bbd034875" /><Relationship Type="http://schemas.openxmlformats.org/officeDocument/2006/relationships/notesSlide" Target="/ppt/notesSlides/notesSlide18.xml" Id="R629c4c970fa5456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09b3bbc3d642be" /><Relationship Type="http://schemas.openxmlformats.org/officeDocument/2006/relationships/notesSlide" Target="/ppt/notesSlides/notesSlide19.xml" Id="Rc335b7a9e1534e7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f9bfea299f42bb" /><Relationship Type="http://schemas.openxmlformats.org/officeDocument/2006/relationships/notesSlide" Target="/ppt/notesSlides/notesSlide20.xml" Id="R450eeb46528a4b0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詩篇第51章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51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51:1  |  Psalms 51:1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大衛與拔示巴同室以後，先知拿單來見他；他作這詩，交與伶長。 神啊，求你按你的慈愛憐恤我！ 按你豐盛的慈悲塗抹我的過犯！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Musician, A Psalm of David, when Nathan the prophet came unto him, after he had gone in to Bath-sheba. Have mercy upon me, O God, according to thy lovingkindness: according unto the multitude of thy tender mercies blot out my transgressions.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51:2  |  Psalms 51:2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求你將我的罪孽洗除淨盡， 並潔除我的罪！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Wash me throughly from mine iniquity, and cleanse me from my sin.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51:3  |  Psalms 51:3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因為，我知道我的過犯； 我的罪常在我面前。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acknowledge my transgressions: and my sin is ever before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51:4  |  Psalms 51:4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我向你犯罪，惟獨得罪了你； 在你眼前行了這惡， 以致你責備我的時候顯為公義， 判斷我的時候顯為清正。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Against thee, thee only, have I sinned, and done this evil in thy sight: that thou mightest be justified when thou speakest, and be clear when thou judgest.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51:5  |  Psalms 51:5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我是在罪孽裏生的， 在我母親懷胎的時候就有了罪。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I was shapen in iniquity; and in sin did my mother conceive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51:6  |  Psalms 51:6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你所喜愛的是內裏誠實； 你在我隱密處，必使我得智慧。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thou desirest truth in the inward parts: and in the hidden part thou shalt make me to know wisdom.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51:7  |  Psalms 51:7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求你用牛膝草潔淨我，我就乾淨； 求你洗滌我，我就比雪更白。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Purge me with hyssop, and I shall be clean: wash me, and I shall be whiter than snow.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51:8  |  Psalms 51:8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求你使我得聽歡喜快樂[的聲音]， 使你所壓傷的骨頭可以踴躍。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Make me to hear joy and gladness; that the bones which thou hast broken may rejoice.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51:9  |  Psalms 51:9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求你掩面不看我的罪， 塗抹我一切的罪孽。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Hide thy face from my sins, and blot out all mine iniquities.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51:10  |  Psalms 51:10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神啊，求你為我造清潔的心， 使我裏面重新有正直的靈。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Create in me a clean heart, O God; and renew a right spirit within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51:11  |  Psalms 51:11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不要丟棄我，使我離開你的面； 不要從我收回你的聖靈。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Cast me not away from thy presence; and take not thy holy spirit from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51:12  |  Psalms 51:12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求你使我仍得救恩之樂， 賜我樂意的靈扶持我，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Restore unto me the joy of thy salvation; and uphold me with thy free spirit.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51:13  |  Psalms 51:13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我就把你的道指教有過犯的人， 罪人必歸順你。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will I teach transgressors thy ways; and sinners shall be converted unto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51:14  |  Psalms 51:14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神啊，你是拯救我的神； 求你救我脫離流人血的罪！ 我的舌頭就高聲歌唱你的公義。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Deliver me from bloodguiltiness, O God, thou God of my salvation: and my tongue shall sing aloud of thy righteousness.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51:15  |  Psalms 51:15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主啊，求你使我嘴唇張開， 我的口便傳揚讚美你的話！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Lord, open thou my lips; and my mouth shall shew forth thy praise.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51:16  |  Psalms 51:16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你本不喜愛祭物，若喜愛，我就獻上； 燔祭，你也不喜悅。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 desirest not sacrifice; else would I give it: thou delightest not in burnt offering.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51:17  |  Psalms 51:17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[神所要]的祭就是憂傷的靈； 神啊，憂傷痛悔的心，你必不輕看。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sacrifices of God are a broken spirit: a broken and a contrite heart, O God, thou wilt not despise.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51:18  |  Psalms 51:18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求你隨你的美意善待錫安， 建造耶路撒冷的城牆。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 good in thy good pleasure unto Zion: build thou the walls of Jerusalem.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51:19  |  Psalms 51:19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那時，你必喜愛公義的祭 和燔祭並全牲的燔祭； 那時，人必將公牛獻在你壇上。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shalt thou be pleased with the sacrifices of righteousness, with burnt offering and whole burnt offering: then shall they offer bullocks upon thine altar.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2026-08-30T04:31:15.9190000Z</dcterms:created>
  <dcterms:modified xsi:type="dcterms:W3CDTF">2026-08-30T04:31:15.9190000Z</dcterms:modified>
</coreProperties>
</file>