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67fc222e3d24fba" /><Relationship Type="http://schemas.openxmlformats.org/officeDocument/2006/relationships/extended-properties" Target="/docProps/app.xml" Id="Reb1b66a8935340a1" /><Relationship Type="http://schemas.openxmlformats.org/officeDocument/2006/relationships/officeDocument" Target="/ppt/presentation.xml" Id="R93df22ac32a345d6" /></Relationships>
</file>

<file path=ppt/presentation.xml><?xml version="1.0" encoding="utf-8"?>
<p:presentation xmlns:p="http://schemas.openxmlformats.org/presentationml/2006/main">
  <p:sldMasterIdLst>
    <p:sldMasterId xmlns:r="http://schemas.openxmlformats.org/officeDocument/2006/relationships" id="2147483648" r:id="R16c4f8b94e254a39"/>
  </p:sldMasterIdLst>
  <p:notesMasterIdLst>
    <p:notesMasterId xmlns:r="http://schemas.openxmlformats.org/officeDocument/2006/relationships" r:id="R38a9adcc44564466"/>
  </p:notesMasterIdLst>
  <p:sldIdLst>
    <p:sldId xmlns:r="http://schemas.openxmlformats.org/officeDocument/2006/relationships" id="256" r:id="R76dd694319da461b"/>
    <p:sldId xmlns:r="http://schemas.openxmlformats.org/officeDocument/2006/relationships" id="257" r:id="R98c395919bc3496b"/>
    <p:sldId xmlns:r="http://schemas.openxmlformats.org/officeDocument/2006/relationships" id="258" r:id="Rc4ba7403415042c3"/>
    <p:sldId xmlns:r="http://schemas.openxmlformats.org/officeDocument/2006/relationships" id="259" r:id="R5d04c29701164ba8"/>
    <p:sldId xmlns:r="http://schemas.openxmlformats.org/officeDocument/2006/relationships" id="260" r:id="R255012425faa4664"/>
    <p:sldId xmlns:r="http://schemas.openxmlformats.org/officeDocument/2006/relationships" id="261" r:id="Rac1092e25ccf4b40"/>
    <p:sldId xmlns:r="http://schemas.openxmlformats.org/officeDocument/2006/relationships" id="262" r:id="Rf7c3731b8c224d99"/>
    <p:sldId xmlns:r="http://schemas.openxmlformats.org/officeDocument/2006/relationships" id="263" r:id="R017430cfcdd347d9"/>
    <p:sldId xmlns:r="http://schemas.openxmlformats.org/officeDocument/2006/relationships" id="264" r:id="R9fe9bc7f4aff4c54"/>
    <p:sldId xmlns:r="http://schemas.openxmlformats.org/officeDocument/2006/relationships" id="265" r:id="R34e62602669e4bf2"/>
    <p:sldId xmlns:r="http://schemas.openxmlformats.org/officeDocument/2006/relationships" id="266" r:id="R8675c8f2be5749b4"/>
    <p:sldId xmlns:r="http://schemas.openxmlformats.org/officeDocument/2006/relationships" id="267" r:id="R9fb5ec319a264955"/>
    <p:sldId xmlns:r="http://schemas.openxmlformats.org/officeDocument/2006/relationships" id="268" r:id="Rbd417e998ff2474f"/>
    <p:sldId xmlns:r="http://schemas.openxmlformats.org/officeDocument/2006/relationships" id="269" r:id="R24e65950ceb54d5c"/>
    <p:sldId xmlns:r="http://schemas.openxmlformats.org/officeDocument/2006/relationships" id="270" r:id="Rd369832c27414a97"/>
    <p:sldId xmlns:r="http://schemas.openxmlformats.org/officeDocument/2006/relationships" id="271" r:id="R0ba548c639c54a92"/>
    <p:sldId xmlns:r="http://schemas.openxmlformats.org/officeDocument/2006/relationships" id="272" r:id="R3228ac9c9cf9419d"/>
    <p:sldId xmlns:r="http://schemas.openxmlformats.org/officeDocument/2006/relationships" id="273" r:id="Re20f2164d2b542e9"/>
    <p:sldId xmlns:r="http://schemas.openxmlformats.org/officeDocument/2006/relationships" id="274" r:id="Rcc14d1cc706c40c5"/>
    <p:sldId xmlns:r="http://schemas.openxmlformats.org/officeDocument/2006/relationships" id="275" r:id="R0072eff32a6a4bbd"/>
    <p:sldId xmlns:r="http://schemas.openxmlformats.org/officeDocument/2006/relationships" id="276" r:id="Rd7fe2773cb7346b5"/>
    <p:sldId xmlns:r="http://schemas.openxmlformats.org/officeDocument/2006/relationships" id="277" r:id="R397bc1d8a4ff4f28"/>
    <p:sldId xmlns:r="http://schemas.openxmlformats.org/officeDocument/2006/relationships" id="278" r:id="R3b016b3a6f8b408c"/>
    <p:sldId xmlns:r="http://schemas.openxmlformats.org/officeDocument/2006/relationships" id="279" r:id="R718ce1732024429a"/>
    <p:sldId xmlns:r="http://schemas.openxmlformats.org/officeDocument/2006/relationships" id="280" r:id="R4501978b0cef4fe6"/>
    <p:sldId xmlns:r="http://schemas.openxmlformats.org/officeDocument/2006/relationships" id="281" r:id="R6496081d7f524b42"/>
    <p:sldId xmlns:r="http://schemas.openxmlformats.org/officeDocument/2006/relationships" id="282" r:id="Rbff5c8bd7fa74076"/>
    <p:sldId xmlns:r="http://schemas.openxmlformats.org/officeDocument/2006/relationships" id="283" r:id="Rd4513a7ac6ef4df3"/>
    <p:sldId xmlns:r="http://schemas.openxmlformats.org/officeDocument/2006/relationships" id="284" r:id="Rba986bd99af245cd"/>
    <p:sldId xmlns:r="http://schemas.openxmlformats.org/officeDocument/2006/relationships" id="285" r:id="R1a8bd1f390044d8d"/>
    <p:sldId xmlns:r="http://schemas.openxmlformats.org/officeDocument/2006/relationships" id="286" r:id="Rc3e03aa497e94e30"/>
    <p:sldId xmlns:r="http://schemas.openxmlformats.org/officeDocument/2006/relationships" id="287" r:id="R32e298f541a446af"/>
    <p:sldId xmlns:r="http://schemas.openxmlformats.org/officeDocument/2006/relationships" id="288" r:id="R0eece9504bc5433b"/>
    <p:sldId xmlns:r="http://schemas.openxmlformats.org/officeDocument/2006/relationships" id="289" r:id="Re734d29414df420d"/>
    <p:sldId xmlns:r="http://schemas.openxmlformats.org/officeDocument/2006/relationships" id="290" r:id="R413f9153d40f4512"/>
    <p:sldId xmlns:r="http://schemas.openxmlformats.org/officeDocument/2006/relationships" id="291" r:id="R78b4a1980b8645d9"/>
    <p:sldId xmlns:r="http://schemas.openxmlformats.org/officeDocument/2006/relationships" id="292" r:id="Rc000dd1424c148cf"/>
    <p:sldId xmlns:r="http://schemas.openxmlformats.org/officeDocument/2006/relationships" id="293" r:id="R4f2c748e6e844bf4"/>
    <p:sldId xmlns:r="http://schemas.openxmlformats.org/officeDocument/2006/relationships" id="294" r:id="R99cef9826db84ae1"/>
    <p:sldId xmlns:r="http://schemas.openxmlformats.org/officeDocument/2006/relationships" id="295" r:id="Rf67b6ca4004840d6"/>
    <p:sldId xmlns:r="http://schemas.openxmlformats.org/officeDocument/2006/relationships" id="296" r:id="Rd21e0e3dd5d0465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4f6bc8f1ad045ac" /><Relationship Type="http://schemas.openxmlformats.org/officeDocument/2006/relationships/slideMaster" Target="/ppt/slideMasters/slideMaster1.xml" Id="R16c4f8b94e254a39" /><Relationship Type="http://schemas.openxmlformats.org/officeDocument/2006/relationships/notesMaster" Target="/ppt/notesMasters/notesMaster1.xml" Id="R38a9adcc44564466" /><Relationship Type="http://schemas.openxmlformats.org/officeDocument/2006/relationships/presProps" Target="/ppt/presProps.xml" Id="Rdd02ff8a91b44067" /><Relationship Type="http://schemas.openxmlformats.org/officeDocument/2006/relationships/tableStyles" Target="/ppt/tableStyles.xml" Id="R30c85322252b4385" /><Relationship Type="http://schemas.openxmlformats.org/officeDocument/2006/relationships/slide" Target="/ppt/slides/slide1.xml" Id="R76dd694319da461b" /><Relationship Type="http://schemas.openxmlformats.org/officeDocument/2006/relationships/slide" Target="/ppt/slides/slide2.xml" Id="R98c395919bc3496b" /><Relationship Type="http://schemas.openxmlformats.org/officeDocument/2006/relationships/slide" Target="/ppt/slides/slide3.xml" Id="Rc4ba7403415042c3" /><Relationship Type="http://schemas.openxmlformats.org/officeDocument/2006/relationships/slide" Target="/ppt/slides/slide4.xml" Id="R5d04c29701164ba8" /><Relationship Type="http://schemas.openxmlformats.org/officeDocument/2006/relationships/slide" Target="/ppt/slides/slide5.xml" Id="R255012425faa4664" /><Relationship Type="http://schemas.openxmlformats.org/officeDocument/2006/relationships/slide" Target="/ppt/slides/slide6.xml" Id="Rac1092e25ccf4b40" /><Relationship Type="http://schemas.openxmlformats.org/officeDocument/2006/relationships/slide" Target="/ppt/slides/slide7.xml" Id="Rf7c3731b8c224d99" /><Relationship Type="http://schemas.openxmlformats.org/officeDocument/2006/relationships/slide" Target="/ppt/slides/slide8.xml" Id="R017430cfcdd347d9" /><Relationship Type="http://schemas.openxmlformats.org/officeDocument/2006/relationships/slide" Target="/ppt/slides/slide9.xml" Id="R9fe9bc7f4aff4c54" /><Relationship Type="http://schemas.openxmlformats.org/officeDocument/2006/relationships/slide" Target="/ppt/slides/slide10.xml" Id="R34e62602669e4bf2" /><Relationship Type="http://schemas.openxmlformats.org/officeDocument/2006/relationships/slide" Target="/ppt/slides/slide11.xml" Id="R8675c8f2be5749b4" /><Relationship Type="http://schemas.openxmlformats.org/officeDocument/2006/relationships/slide" Target="/ppt/slides/slide12.xml" Id="R9fb5ec319a264955" /><Relationship Type="http://schemas.openxmlformats.org/officeDocument/2006/relationships/slide" Target="/ppt/slides/slide13.xml" Id="Rbd417e998ff2474f" /><Relationship Type="http://schemas.openxmlformats.org/officeDocument/2006/relationships/slide" Target="/ppt/slides/slide14.xml" Id="R24e65950ceb54d5c" /><Relationship Type="http://schemas.openxmlformats.org/officeDocument/2006/relationships/slide" Target="/ppt/slides/slide15.xml" Id="Rd369832c27414a97" /><Relationship Type="http://schemas.openxmlformats.org/officeDocument/2006/relationships/slide" Target="/ppt/slides/slide16.xml" Id="R0ba548c639c54a92" /><Relationship Type="http://schemas.openxmlformats.org/officeDocument/2006/relationships/slide" Target="/ppt/slides/slide17.xml" Id="R3228ac9c9cf9419d" /><Relationship Type="http://schemas.openxmlformats.org/officeDocument/2006/relationships/slide" Target="/ppt/slides/slide18.xml" Id="Re20f2164d2b542e9" /><Relationship Type="http://schemas.openxmlformats.org/officeDocument/2006/relationships/slide" Target="/ppt/slides/slide19.xml" Id="Rcc14d1cc706c40c5" /><Relationship Type="http://schemas.openxmlformats.org/officeDocument/2006/relationships/slide" Target="/ppt/slides/slide20.xml" Id="R0072eff32a6a4bbd" /><Relationship Type="http://schemas.openxmlformats.org/officeDocument/2006/relationships/slide" Target="/ppt/slides/slide21.xml" Id="Rd7fe2773cb7346b5" /><Relationship Type="http://schemas.openxmlformats.org/officeDocument/2006/relationships/slide" Target="/ppt/slides/slide22.xml" Id="R397bc1d8a4ff4f28" /><Relationship Type="http://schemas.openxmlformats.org/officeDocument/2006/relationships/slide" Target="/ppt/slides/slide23.xml" Id="R3b016b3a6f8b408c" /><Relationship Type="http://schemas.openxmlformats.org/officeDocument/2006/relationships/slide" Target="/ppt/slides/slide24.xml" Id="R718ce1732024429a" /><Relationship Type="http://schemas.openxmlformats.org/officeDocument/2006/relationships/slide" Target="/ppt/slides/slide25.xml" Id="R4501978b0cef4fe6" /><Relationship Type="http://schemas.openxmlformats.org/officeDocument/2006/relationships/slide" Target="/ppt/slides/slide26.xml" Id="R6496081d7f524b42" /><Relationship Type="http://schemas.openxmlformats.org/officeDocument/2006/relationships/slide" Target="/ppt/slides/slide27.xml" Id="Rbff5c8bd7fa74076" /><Relationship Type="http://schemas.openxmlformats.org/officeDocument/2006/relationships/slide" Target="/ppt/slides/slide28.xml" Id="Rd4513a7ac6ef4df3" /><Relationship Type="http://schemas.openxmlformats.org/officeDocument/2006/relationships/slide" Target="/ppt/slides/slide29.xml" Id="Rba986bd99af245cd" /><Relationship Type="http://schemas.openxmlformats.org/officeDocument/2006/relationships/slide" Target="/ppt/slides/slide30.xml" Id="R1a8bd1f390044d8d" /><Relationship Type="http://schemas.openxmlformats.org/officeDocument/2006/relationships/slide" Target="/ppt/slides/slide31.xml" Id="Rc3e03aa497e94e30" /><Relationship Type="http://schemas.openxmlformats.org/officeDocument/2006/relationships/slide" Target="/ppt/slides/slide32.xml" Id="R32e298f541a446af" /><Relationship Type="http://schemas.openxmlformats.org/officeDocument/2006/relationships/slide" Target="/ppt/slides/slide33.xml" Id="R0eece9504bc5433b" /><Relationship Type="http://schemas.openxmlformats.org/officeDocument/2006/relationships/slide" Target="/ppt/slides/slide34.xml" Id="Re734d29414df420d" /><Relationship Type="http://schemas.openxmlformats.org/officeDocument/2006/relationships/slide" Target="/ppt/slides/slide35.xml" Id="R413f9153d40f4512" /><Relationship Type="http://schemas.openxmlformats.org/officeDocument/2006/relationships/slide" Target="/ppt/slides/slide36.xml" Id="R78b4a1980b8645d9" /><Relationship Type="http://schemas.openxmlformats.org/officeDocument/2006/relationships/slide" Target="/ppt/slides/slide37.xml" Id="Rc000dd1424c148cf" /><Relationship Type="http://schemas.openxmlformats.org/officeDocument/2006/relationships/slide" Target="/ppt/slides/slide38.xml" Id="R4f2c748e6e844bf4" /><Relationship Type="http://schemas.openxmlformats.org/officeDocument/2006/relationships/slide" Target="/ppt/slides/slide39.xml" Id="R99cef9826db84ae1" /><Relationship Type="http://schemas.openxmlformats.org/officeDocument/2006/relationships/slide" Target="/ppt/slides/slide40.xml" Id="Rf67b6ca4004840d6" /><Relationship Type="http://schemas.openxmlformats.org/officeDocument/2006/relationships/slide" Target="/ppt/slides/slide41.xml" Id="Rd21e0e3dd5d0465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d1971fd2336495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9e448828d8e4cf2" /><Relationship Type="http://schemas.openxmlformats.org/officeDocument/2006/relationships/notesMaster" Target="/ppt/notesMasters/notesMaster1.xml" Id="Rb82d997942dc49b1" /></Relationships>
</file>

<file path=ppt/notesSlides/_rels/notesSlide2.xml.rels>&#65279;<?xml version="1.0" encoding="utf-8"?><Relationships xmlns="http://schemas.openxmlformats.org/package/2006/relationships"><Relationship Type="http://schemas.openxmlformats.org/officeDocument/2006/relationships/slide" Target="/ppt/slides/slide2.xml" Id="Rc230571865eb477e" /><Relationship Type="http://schemas.openxmlformats.org/officeDocument/2006/relationships/notesMaster" Target="/ppt/notesMasters/notesMaster1.xml" Id="R594ed591471743cf" /></Relationships>
</file>

<file path=ppt/notesSlides/_rels/notesSlide3.xml.rels>&#65279;<?xml version="1.0" encoding="utf-8"?><Relationships xmlns="http://schemas.openxmlformats.org/package/2006/relationships"><Relationship Type="http://schemas.openxmlformats.org/officeDocument/2006/relationships/slide" Target="/ppt/slides/slide3.xml" Id="R7ce38613df154fd9" /><Relationship Type="http://schemas.openxmlformats.org/officeDocument/2006/relationships/notesMaster" Target="/ppt/notesMasters/notesMaster1.xml" Id="Rbbffafb136994b49" /></Relationships>
</file>

<file path=ppt/notesSlides/_rels/notesSlide4.xml.rels>&#65279;<?xml version="1.0" encoding="utf-8"?><Relationships xmlns="http://schemas.openxmlformats.org/package/2006/relationships"><Relationship Type="http://schemas.openxmlformats.org/officeDocument/2006/relationships/slide" Target="/ppt/slides/slide4.xml" Id="R8c00f07e37494ec2" /><Relationship Type="http://schemas.openxmlformats.org/officeDocument/2006/relationships/notesMaster" Target="/ppt/notesMasters/notesMaster1.xml" Id="R1d98fcc1f1b44698" /></Relationships>
</file>

<file path=ppt/notesSlides/_rels/notesSlide5.xml.rels>&#65279;<?xml version="1.0" encoding="utf-8"?><Relationships xmlns="http://schemas.openxmlformats.org/package/2006/relationships"><Relationship Type="http://schemas.openxmlformats.org/officeDocument/2006/relationships/slide" Target="/ppt/slides/slide5.xml" Id="R0c7400288c1247cb" /><Relationship Type="http://schemas.openxmlformats.org/officeDocument/2006/relationships/notesMaster" Target="/ppt/notesMasters/notesMaster1.xml" Id="R4f6e8cea94f64cb0" /></Relationships>
</file>

<file path=ppt/notesSlides/_rels/notesSlide6.xml.rels>&#65279;<?xml version="1.0" encoding="utf-8"?><Relationships xmlns="http://schemas.openxmlformats.org/package/2006/relationships"><Relationship Type="http://schemas.openxmlformats.org/officeDocument/2006/relationships/slide" Target="/ppt/slides/slide6.xml" Id="Rdc2bd8e65b674cb8" /><Relationship Type="http://schemas.openxmlformats.org/officeDocument/2006/relationships/notesMaster" Target="/ppt/notesMasters/notesMaster1.xml" Id="R39b1e81492914a19" /></Relationships>
</file>

<file path=ppt/notesSlides/_rels/notesSlide7.xml.rels>&#65279;<?xml version="1.0" encoding="utf-8"?><Relationships xmlns="http://schemas.openxmlformats.org/package/2006/relationships"><Relationship Type="http://schemas.openxmlformats.org/officeDocument/2006/relationships/slide" Target="/ppt/slides/slide7.xml" Id="Ra52c9068af8e40ab" /><Relationship Type="http://schemas.openxmlformats.org/officeDocument/2006/relationships/notesMaster" Target="/ppt/notesMasters/notesMaster1.xml" Id="Re710f1f2c5614394" /></Relationships>
</file>

<file path=ppt/notesSlides/_rels/notesSlide8.xml.rels>&#65279;<?xml version="1.0" encoding="utf-8"?><Relationships xmlns="http://schemas.openxmlformats.org/package/2006/relationships"><Relationship Type="http://schemas.openxmlformats.org/officeDocument/2006/relationships/slide" Target="/ppt/slides/slide8.xml" Id="R636855de4c4f447b" /><Relationship Type="http://schemas.openxmlformats.org/officeDocument/2006/relationships/notesMaster" Target="/ppt/notesMasters/notesMaster1.xml" Id="Red2f243f94ea4bc7" /></Relationships>
</file>

<file path=ppt/notesSlides/_rels/notesSlide9.xml.rels>&#65279;<?xml version="1.0" encoding="utf-8"?><Relationships xmlns="http://schemas.openxmlformats.org/package/2006/relationships"><Relationship Type="http://schemas.openxmlformats.org/officeDocument/2006/relationships/slide" Target="/ppt/slides/slide9.xml" Id="R38dbdad48cf745eb" /><Relationship Type="http://schemas.openxmlformats.org/officeDocument/2006/relationships/notesMaster" Target="/ppt/notesMasters/notesMaster1.xml" Id="Redbf81010b0043c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6f11179f95c44f4" /><Relationship Type="http://schemas.openxmlformats.org/officeDocument/2006/relationships/notesMaster" Target="/ppt/notesMasters/notesMaster1.xml" Id="R68883c73378e4db5"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27421faba194d89" /><Relationship Type="http://schemas.openxmlformats.org/officeDocument/2006/relationships/notesMaster" Target="/ppt/notesMasters/notesMaster1.xml" Id="R380dbf92284c4472"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4e1da790b604dfb" /><Relationship Type="http://schemas.openxmlformats.org/officeDocument/2006/relationships/notesMaster" Target="/ppt/notesMasters/notesMaster1.xml" Id="R42ed59c3b8a5465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c5164b070914b94" /><Relationship Type="http://schemas.openxmlformats.org/officeDocument/2006/relationships/notesMaster" Target="/ppt/notesMasters/notesMaster1.xml" Id="Rca2e44630cd6455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cf15495ebd74f00" /><Relationship Type="http://schemas.openxmlformats.org/officeDocument/2006/relationships/notesMaster" Target="/ppt/notesMasters/notesMaster1.xml" Id="Rd9f2a7dd008e4b1e"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598ada8fd0644378" /><Relationship Type="http://schemas.openxmlformats.org/officeDocument/2006/relationships/notesMaster" Target="/ppt/notesMasters/notesMaster1.xml" Id="R75860432d78f43b1"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05b06a172a234d44" /><Relationship Type="http://schemas.openxmlformats.org/officeDocument/2006/relationships/notesMaster" Target="/ppt/notesMasters/notesMaster1.xml" Id="Rc430f3bf14034c62"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614bf3e7fe104c44" /><Relationship Type="http://schemas.openxmlformats.org/officeDocument/2006/relationships/notesMaster" Target="/ppt/notesMasters/notesMaster1.xml" Id="R9bffd025a4ed4f3f"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8eaf181f9d274cc6" /><Relationship Type="http://schemas.openxmlformats.org/officeDocument/2006/relationships/notesMaster" Target="/ppt/notesMasters/notesMaster1.xml" Id="R542dafef71e54df8"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a0be555e583040c8" /><Relationship Type="http://schemas.openxmlformats.org/officeDocument/2006/relationships/notesMaster" Target="/ppt/notesMasters/notesMaster1.xml" Id="R2118c510204648d9"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161ec1fdaf6f4a1b" /><Relationship Type="http://schemas.openxmlformats.org/officeDocument/2006/relationships/notesMaster" Target="/ppt/notesMasters/notesMaster1.xml" Id="R79a796756be84d53"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3f056d8af95e430c" /><Relationship Type="http://schemas.openxmlformats.org/officeDocument/2006/relationships/notesMaster" Target="/ppt/notesMasters/notesMaster1.xml" Id="Re8947c2e3b32438d"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ba7b32f1676f4833" /><Relationship Type="http://schemas.openxmlformats.org/officeDocument/2006/relationships/notesMaster" Target="/ppt/notesMasters/notesMaster1.xml" Id="Rd13cf5b2ee7c4b22"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548a7dd281e645ff" /><Relationship Type="http://schemas.openxmlformats.org/officeDocument/2006/relationships/notesMaster" Target="/ppt/notesMasters/notesMaster1.xml" Id="R55f5dd5496ab4c12"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a3bfc93071ed461c" /><Relationship Type="http://schemas.openxmlformats.org/officeDocument/2006/relationships/notesMaster" Target="/ppt/notesMasters/notesMaster1.xml" Id="R03170dd1a8b744cc"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82a23716b2914918" /><Relationship Type="http://schemas.openxmlformats.org/officeDocument/2006/relationships/notesMaster" Target="/ppt/notesMasters/notesMaster1.xml" Id="R755e0b184f404eda"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5a1888ddc560443a" /><Relationship Type="http://schemas.openxmlformats.org/officeDocument/2006/relationships/notesMaster" Target="/ppt/notesMasters/notesMaster1.xml" Id="Rff74f032a6cd49ef"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3bb7f4acd2384dc9" /><Relationship Type="http://schemas.openxmlformats.org/officeDocument/2006/relationships/notesMaster" Target="/ppt/notesMasters/notesMaster1.xml" Id="R58e625fb267e4445"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40ab25706f9a415f" /><Relationship Type="http://schemas.openxmlformats.org/officeDocument/2006/relationships/notesMaster" Target="/ppt/notesMasters/notesMaster1.xml" Id="R3ccdbfe4f28a47b7"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1a1246258a9d4285" /><Relationship Type="http://schemas.openxmlformats.org/officeDocument/2006/relationships/notesMaster" Target="/ppt/notesMasters/notesMaster1.xml" Id="R7c22132b52cb47f7"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6c91176be66744f1" /><Relationship Type="http://schemas.openxmlformats.org/officeDocument/2006/relationships/notesMaster" Target="/ppt/notesMasters/notesMaster1.xml" Id="R06f2bb2aeb1c4ccf"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e334ef2d2517427e" /><Relationship Type="http://schemas.openxmlformats.org/officeDocument/2006/relationships/notesMaster" Target="/ppt/notesMasters/notesMaster1.xml" Id="Rdc28aa78bc834116"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d25fedbd32ed4e8d" /><Relationship Type="http://schemas.openxmlformats.org/officeDocument/2006/relationships/notesMaster" Target="/ppt/notesMasters/notesMaster1.xml" Id="R41f16d8c2a5d431c"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05a9cd13ee9a4bdf" /><Relationship Type="http://schemas.openxmlformats.org/officeDocument/2006/relationships/notesMaster" Target="/ppt/notesMasters/notesMaster1.xml" Id="R3527255e1e0040ca"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542d641e45434d31" /><Relationship Type="http://schemas.openxmlformats.org/officeDocument/2006/relationships/notesMaster" Target="/ppt/notesMasters/notesMaster1.xml" Id="R43c846dd9028422f"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9177406b9f7440c6" /><Relationship Type="http://schemas.openxmlformats.org/officeDocument/2006/relationships/notesMaster" Target="/ppt/notesMasters/notesMaster1.xml" Id="Rccde54164e73463c"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2180981e29c54218" /><Relationship Type="http://schemas.openxmlformats.org/officeDocument/2006/relationships/notesMaster" Target="/ppt/notesMasters/notesMaster1.xml" Id="R68bc273eadb74e78"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aa92749cefd14af8" /><Relationship Type="http://schemas.openxmlformats.org/officeDocument/2006/relationships/notesMaster" Target="/ppt/notesMasters/notesMaster1.xml" Id="R643007ef4c584359"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169ab71c920d44a6" /><Relationship Type="http://schemas.openxmlformats.org/officeDocument/2006/relationships/notesMaster" Target="/ppt/notesMasters/notesMaster1.xml" Id="R1f2849ada5064e61"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19b1b0bcdd2340f2" /><Relationship Type="http://schemas.openxmlformats.org/officeDocument/2006/relationships/notesMaster" Target="/ppt/notesMasters/notesMaster1.xml" Id="R45bdf2034bcb4522"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9221946b3fed4cee" /><Relationship Type="http://schemas.openxmlformats.org/officeDocument/2006/relationships/notesMaster" Target="/ppt/notesMasters/notesMaster1.xml" Id="Reeda410242904184"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b769016b0a6e46ee" /><Relationship Type="http://schemas.openxmlformats.org/officeDocument/2006/relationships/notesMaster" Target="/ppt/notesMasters/notesMaster1.xml" Id="Rc3ade221ac8842a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1424967bafc43b4" /><Relationship Type="http://schemas.openxmlformats.org/officeDocument/2006/relationships/image" Target="/ppt/media/image.png" Id="Rc551846192774d35" /><Relationship Type="http://schemas.openxmlformats.org/officeDocument/2006/relationships/image" Target="/ppt/media/image2.png" Id="R87c6e7ca58ab4e00" /><Relationship Type="http://schemas.openxmlformats.org/officeDocument/2006/relationships/image" Target="/ppt/media/image.jpeg" Id="R094931c9dd3846ed"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e4fe4a03c95460f"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c551846192774d35"/>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87c6e7ca58ab4e00"/>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094931c9dd3846ed"/>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89298bc2927415d" /><Relationship Type="http://schemas.openxmlformats.org/officeDocument/2006/relationships/slideLayout" Target="/ppt/slideLayouts/slideLayout1.xml" Id="Rf6588fe735224269" /><Relationship Type="http://schemas.openxmlformats.org/officeDocument/2006/relationships/slideLayout" Target="/ppt/slideLayouts/slideLayout2.xml" Id="R8e758fab5ac8446e"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6588fe735224269"/>
    <p:sldLayoutId xmlns:r="http://schemas.openxmlformats.org/officeDocument/2006/relationships" id="2147483650" r:id="R8e758fab5ac8446e"/>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619317e4075448e3" /><Relationship Type="http://schemas.openxmlformats.org/officeDocument/2006/relationships/notesSlide" Target="/ppt/notesSlides/notesSlide1.xml" Id="R3d1fe4709f9c4588"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9dd9ad9a45f543f6" /><Relationship Type="http://schemas.openxmlformats.org/officeDocument/2006/relationships/notesSlide" Target="/ppt/notesSlides/notesSlide2.xml" Id="R1122430b0a634d52"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0c338cad51bc4efb" /><Relationship Type="http://schemas.openxmlformats.org/officeDocument/2006/relationships/notesSlide" Target="/ppt/notesSlides/notesSlide3.xml" Id="R26cf80e5a2b94716"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682e5216d1954f7f" /><Relationship Type="http://schemas.openxmlformats.org/officeDocument/2006/relationships/notesSlide" Target="/ppt/notesSlides/notesSlide4.xml" Id="Rc095b1f36e324a46"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4675418bce2948ed" /><Relationship Type="http://schemas.openxmlformats.org/officeDocument/2006/relationships/notesSlide" Target="/ppt/notesSlides/notesSlide5.xml" Id="Raf6af83ec75d475d"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86da14af98e44364" /><Relationship Type="http://schemas.openxmlformats.org/officeDocument/2006/relationships/notesSlide" Target="/ppt/notesSlides/notesSlide6.xml" Id="Rdc18515010cd4595"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339a0a52ee2145d1" /><Relationship Type="http://schemas.openxmlformats.org/officeDocument/2006/relationships/notesSlide" Target="/ppt/notesSlides/notesSlide7.xml" Id="Ra3c42179661e4754"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0038270964fd462e" /><Relationship Type="http://schemas.openxmlformats.org/officeDocument/2006/relationships/notesSlide" Target="/ppt/notesSlides/notesSlide8.xml" Id="Rbe2b06088a324c3f"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b3fa062fbb5a4288" /><Relationship Type="http://schemas.openxmlformats.org/officeDocument/2006/relationships/notesSlide" Target="/ppt/notesSlides/notesSlide9.xml" Id="R23f29f695933452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7855862a48d44211" /><Relationship Type="http://schemas.openxmlformats.org/officeDocument/2006/relationships/notesSlide" Target="/ppt/notesSlides/notesSlide10.xml" Id="R348727266d9243ad"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95c136e5b3964bec" /><Relationship Type="http://schemas.openxmlformats.org/officeDocument/2006/relationships/notesSlide" Target="/ppt/notesSlides/notesSlide11.xml" Id="R413952dc1fec44a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26387bd060604859" /><Relationship Type="http://schemas.openxmlformats.org/officeDocument/2006/relationships/notesSlide" Target="/ppt/notesSlides/notesSlide12.xml" Id="Rc33723f39d854c3e"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f85bbfadbb4b4e18" /><Relationship Type="http://schemas.openxmlformats.org/officeDocument/2006/relationships/notesSlide" Target="/ppt/notesSlides/notesSlide13.xml" Id="R1aea72740b454704"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7ca421af5f50441f" /><Relationship Type="http://schemas.openxmlformats.org/officeDocument/2006/relationships/notesSlide" Target="/ppt/notesSlides/notesSlide14.xml" Id="R0647855a033b468b"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425a976409474b95" /><Relationship Type="http://schemas.openxmlformats.org/officeDocument/2006/relationships/notesSlide" Target="/ppt/notesSlides/notesSlide15.xml" Id="R91807c42dac14312"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0f0f34140db5477d" /><Relationship Type="http://schemas.openxmlformats.org/officeDocument/2006/relationships/notesSlide" Target="/ppt/notesSlides/notesSlide16.xml" Id="R8428c60fa9924c17"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70c64410b3ce45b2" /><Relationship Type="http://schemas.openxmlformats.org/officeDocument/2006/relationships/notesSlide" Target="/ppt/notesSlides/notesSlide17.xml" Id="R7fae68804bd4494f"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7e98995e5ad74360" /><Relationship Type="http://schemas.openxmlformats.org/officeDocument/2006/relationships/notesSlide" Target="/ppt/notesSlides/notesSlide18.xml" Id="R8798734ac2294626"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191df5fb26034792" /><Relationship Type="http://schemas.openxmlformats.org/officeDocument/2006/relationships/notesSlide" Target="/ppt/notesSlides/notesSlide19.xml" Id="R52d021fb95224e25"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e84fc04d33974876" /><Relationship Type="http://schemas.openxmlformats.org/officeDocument/2006/relationships/notesSlide" Target="/ppt/notesSlides/notesSlide20.xml" Id="R0f57f2badee244cc"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ccb54578de8e40f6" /><Relationship Type="http://schemas.openxmlformats.org/officeDocument/2006/relationships/notesSlide" Target="/ppt/notesSlides/notesSlide21.xml" Id="R001566c1ca1a455b"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f71d8c7041bb4bb8" /><Relationship Type="http://schemas.openxmlformats.org/officeDocument/2006/relationships/notesSlide" Target="/ppt/notesSlides/notesSlide22.xml" Id="R907a9e0848724557"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93079f277ac94890" /><Relationship Type="http://schemas.openxmlformats.org/officeDocument/2006/relationships/notesSlide" Target="/ppt/notesSlides/notesSlide23.xml" Id="Rce593a91b8c94b93"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e0448bb099e54572" /><Relationship Type="http://schemas.openxmlformats.org/officeDocument/2006/relationships/notesSlide" Target="/ppt/notesSlides/notesSlide24.xml" Id="R96d399d18bc34d0e"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e7a351849e2f467f" /><Relationship Type="http://schemas.openxmlformats.org/officeDocument/2006/relationships/notesSlide" Target="/ppt/notesSlides/notesSlide25.xml" Id="R0b3553f4262948f0"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77874c1f34ad458e" /><Relationship Type="http://schemas.openxmlformats.org/officeDocument/2006/relationships/notesSlide" Target="/ppt/notesSlides/notesSlide26.xml" Id="Rbb0b4fadb45f480d"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99f3285696c04e1e" /><Relationship Type="http://schemas.openxmlformats.org/officeDocument/2006/relationships/notesSlide" Target="/ppt/notesSlides/notesSlide27.xml" Id="R8ff6a042eb114a7c"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aa86bcde18be461c" /><Relationship Type="http://schemas.openxmlformats.org/officeDocument/2006/relationships/notesSlide" Target="/ppt/notesSlides/notesSlide28.xml" Id="R78b134f54c4a4d6f"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df4c4461f09a4cf4" /><Relationship Type="http://schemas.openxmlformats.org/officeDocument/2006/relationships/notesSlide" Target="/ppt/notesSlides/notesSlide29.xml" Id="R7f7d22830d5a4e4d"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48425b84ac214025" /><Relationship Type="http://schemas.openxmlformats.org/officeDocument/2006/relationships/notesSlide" Target="/ppt/notesSlides/notesSlide30.xml" Id="Rcf9d83eef8bb4a99"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85f12ab27a554b36" /><Relationship Type="http://schemas.openxmlformats.org/officeDocument/2006/relationships/notesSlide" Target="/ppt/notesSlides/notesSlide31.xml" Id="Rfab3c60942904192"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e74c5dbad8284874" /><Relationship Type="http://schemas.openxmlformats.org/officeDocument/2006/relationships/notesSlide" Target="/ppt/notesSlides/notesSlide32.xml" Id="Rc5f3aacf75cc439f"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1d0b6e1e3cdd4e0b" /><Relationship Type="http://schemas.openxmlformats.org/officeDocument/2006/relationships/notesSlide" Target="/ppt/notesSlides/notesSlide33.xml" Id="R2e2a2534cd734489"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809ad5996e8940a2" /><Relationship Type="http://schemas.openxmlformats.org/officeDocument/2006/relationships/notesSlide" Target="/ppt/notesSlides/notesSlide34.xml" Id="R615ed49d7c024354"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fbe195521d2645cb" /><Relationship Type="http://schemas.openxmlformats.org/officeDocument/2006/relationships/notesSlide" Target="/ppt/notesSlides/notesSlide35.xml" Id="Re90c5e19180a4505"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ae563cee70594526" /><Relationship Type="http://schemas.openxmlformats.org/officeDocument/2006/relationships/notesSlide" Target="/ppt/notesSlides/notesSlide36.xml" Id="Raea9140997514744"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aa342cbe87c144b3" /><Relationship Type="http://schemas.openxmlformats.org/officeDocument/2006/relationships/notesSlide" Target="/ppt/notesSlides/notesSlide37.xml" Id="R70155e14b28f42b1"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00a9e456323a41ca" /><Relationship Type="http://schemas.openxmlformats.org/officeDocument/2006/relationships/notesSlide" Target="/ppt/notesSlides/notesSlide38.xml" Id="R07de289ebfb24b94"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bbd1948305a34fdd" /><Relationship Type="http://schemas.openxmlformats.org/officeDocument/2006/relationships/notesSlide" Target="/ppt/notesSlides/notesSlide39.xml" Id="R3e1a4a2d873c45a2"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1580f8ec865b4dc4" /><Relationship Type="http://schemas.openxmlformats.org/officeDocument/2006/relationships/notesSlide" Target="/ppt/notesSlides/notesSlide40.xml" Id="Ra76592d7f1f24e8f"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bca02bb0c5e141a3" /><Relationship Type="http://schemas.openxmlformats.org/officeDocument/2006/relationships/notesSlide" Target="/ppt/notesSlides/notesSlide41.xml" Id="R9d6b4cbbff414a90"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歷代志上第12章</a:t>
            </a:r>
          </a:p>
          <a:p xmlns:a="http://schemas.openxmlformats.org/drawingml/2006/main">
            <a:pPr algn="ctr">
              <a:buNone/>
            </a:pPr>
            <a:r>
              <a:rPr sz="2000">
                <a:solidFill>
                  <a:srgbClr val="FFFFFF"/>
                </a:solidFill>
                <a:latin typeface="Georgia"/>
                <a:ea typeface="Georgia"/>
                <a:cs typeface="Georgia"/>
              </a:rPr>
              <a:t>1 Chronicles 12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12:1  |  1 Chronicles 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大衛因怕基士的兒子掃羅，躲在洗革拉的時候，有勇士到他那裏幫助他打仗。</a:t>
            </a:r>
          </a:p>
          <a:p xmlns:a="http://schemas.openxmlformats.org/drawingml/2006/main">
            <a:pPr algn="ctr">
              <a:buNone/>
            </a:pPr>
            <a:r>
              <a:rPr sz="2100">
                <a:solidFill>
                  <a:srgbClr val="FFFFFF"/>
                </a:solidFill>
                <a:latin typeface="Georgia"/>
                <a:ea typeface="Georgia"/>
                <a:cs typeface="Georgia"/>
              </a:rPr>
              <a:t>Now these are they that came to David to Ziklag, while he yet kept himself close because of Saul the son of Kish: and they were among the mighty men, helpers of the war.</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12:2  |  1 Chronicles 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他們善於拉弓，能用左右兩手甩石射箭，都是便雅憫人掃羅的族弟兄。</a:t>
            </a:r>
          </a:p>
          <a:p xmlns:a="http://schemas.openxmlformats.org/drawingml/2006/main">
            <a:pPr algn="ctr">
              <a:buNone/>
            </a:pPr>
            <a:r>
              <a:rPr sz="2100">
                <a:solidFill>
                  <a:srgbClr val="FFFFFF"/>
                </a:solidFill>
                <a:latin typeface="Georgia"/>
                <a:ea typeface="Georgia"/>
                <a:cs typeface="Georgia"/>
              </a:rPr>
              <a:t>They were armed with bows, and could use both the right hand and the left in hurling stones and shooting arrows out of a bow, even of Saul’s brethren of Benjamin.</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12:3  |  1 Chronicles 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為首的是亞希以謝，其次是約阿施，都是基比亞人示瑪的兒子。還有亞斯瑪威的兒子耶薛和毗力，又有比拉迦，並亞拿突人耶戶，</a:t>
            </a:r>
          </a:p>
          <a:p xmlns:a="http://schemas.openxmlformats.org/drawingml/2006/main">
            <a:pPr algn="ctr">
              <a:buNone/>
            </a:pPr>
            <a:r>
              <a:rPr sz="2100">
                <a:solidFill>
                  <a:srgbClr val="FFFFFF"/>
                </a:solidFill>
                <a:latin typeface="Georgia"/>
                <a:ea typeface="Georgia"/>
                <a:cs typeface="Georgia"/>
              </a:rPr>
              <a:t>The chief was Ahiezer, then Joash, the sons of Shemaah the Gibeathite; and Jeziel, and Pelet, the sons of Azmaveth; and Berachah, and Jehu the Antothite,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12:4  |  1 Chronicles 12:4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基遍人以實買雅（他在三十人中是勇士，管理他們），且有耶利米、雅哈悉、約哈難，和基得拉人約撒拔、</a:t>
            </a:r>
          </a:p>
          <a:p xmlns:a="http://schemas.openxmlformats.org/drawingml/2006/main">
            <a:pPr algn="ctr">
              <a:buNone/>
            </a:pPr>
            <a:r>
              <a:rPr sz="2100">
                <a:solidFill>
                  <a:srgbClr val="FFFFFF"/>
                </a:solidFill>
                <a:latin typeface="Georgia"/>
                <a:ea typeface="Georgia"/>
                <a:cs typeface="Georgia"/>
              </a:rPr>
              <a:t>And Ismaiah the Gibeonite, a mighty man among the thirty, and over the thirty; and Jeremiah, and Jahaziel, and Johanan, and Josabad the Gederathite,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12:5  |  1 Chronicles 12:5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伊利烏賽、耶利摩、比亞利雅、示瑪利雅，哈律弗人示法提雅，</a:t>
            </a:r>
          </a:p>
          <a:p xmlns:a="http://schemas.openxmlformats.org/drawingml/2006/main">
            <a:pPr algn="ctr">
              <a:buNone/>
            </a:pPr>
            <a:r>
              <a:rPr sz="2800">
                <a:solidFill>
                  <a:srgbClr val="FFFFFF"/>
                </a:solidFill>
                <a:latin typeface="Georgia"/>
                <a:ea typeface="Georgia"/>
                <a:cs typeface="Georgia"/>
              </a:rPr>
              <a:t>Eluzai, and Jerimoth, and Bealiah, and Shemariah, and Shephatiah the Haruphite,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12:6  |  1 Chronicles 12:6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可拉人以利加拿、耶西亞、亞薩列、約以謝、雅朔班，</a:t>
            </a:r>
          </a:p>
          <a:p xmlns:a="http://schemas.openxmlformats.org/drawingml/2006/main">
            <a:pPr algn="ctr">
              <a:buNone/>
            </a:pPr>
            <a:r>
              <a:rPr sz="2800">
                <a:solidFill>
                  <a:srgbClr val="FFFFFF"/>
                </a:solidFill>
                <a:latin typeface="Georgia"/>
                <a:ea typeface="Georgia"/>
                <a:cs typeface="Georgia"/>
              </a:rPr>
              <a:t>Elkanah, and Jesiah, and Azareel, and Joezer, and Jashobeam, the Korhites,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12:7  |  1 Chronicles 12:7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基多人耶羅罕的兒子猶拉和西巴第雅。</a:t>
            </a:r>
          </a:p>
          <a:p xmlns:a="http://schemas.openxmlformats.org/drawingml/2006/main">
            <a:pPr algn="ctr">
              <a:buNone/>
            </a:pPr>
            <a:r>
              <a:rPr sz="2800">
                <a:solidFill>
                  <a:srgbClr val="FFFFFF"/>
                </a:solidFill>
                <a:latin typeface="Georgia"/>
                <a:ea typeface="Georgia"/>
                <a:cs typeface="Georgia"/>
              </a:rPr>
              <a:t>And Joelah, and Zebadiah, the sons of Jeroham of Gedor.</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12:8  |  1 Chronicles 12:8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迦得支派中有人到曠野的山寨投奔大衛，都是大能的勇士，能拿盾牌和槍的戰士。他們的面貌好像獅子，快跑如同山上的鹿。</a:t>
            </a:r>
          </a:p>
          <a:p xmlns:a="http://schemas.openxmlformats.org/drawingml/2006/main">
            <a:pPr algn="ctr">
              <a:buNone/>
            </a:pPr>
            <a:r>
              <a:rPr sz="1800">
                <a:solidFill>
                  <a:srgbClr val="FFFFFF"/>
                </a:solidFill>
                <a:latin typeface="Georgia"/>
                <a:ea typeface="Georgia"/>
                <a:cs typeface="Georgia"/>
              </a:rPr>
              <a:t>And of the Gadites there separated themselves unto David into the hold to the wilderness men of might, and men of war fit for the battle, that could handle shield and buckler, whose faces were like the faces of lions, and were as swift as the roes upon the mountains;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12:9  |  1 Chronicles 12:9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第一以薛，第二俄巴底雅，第三以利押，</a:t>
            </a:r>
          </a:p>
          <a:p xmlns:a="http://schemas.openxmlformats.org/drawingml/2006/main">
            <a:pPr algn="ctr">
              <a:buNone/>
            </a:pPr>
            <a:r>
              <a:rPr sz="2800">
                <a:solidFill>
                  <a:srgbClr val="FFFFFF"/>
                </a:solidFill>
                <a:latin typeface="Georgia"/>
                <a:ea typeface="Georgia"/>
                <a:cs typeface="Georgia"/>
              </a:rPr>
              <a:t>Ezer the first, Obadiah the second, Eliab the third,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12:10  |  1 Chronicles 12:10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第四彌施瑪拿，第五耶利米，</a:t>
            </a:r>
          </a:p>
          <a:p xmlns:a="http://schemas.openxmlformats.org/drawingml/2006/main">
            <a:pPr algn="ctr">
              <a:buNone/>
            </a:pPr>
            <a:r>
              <a:rPr sz="2800">
                <a:solidFill>
                  <a:srgbClr val="FFFFFF"/>
                </a:solidFill>
                <a:latin typeface="Georgia"/>
                <a:ea typeface="Georgia"/>
                <a:cs typeface="Georgia"/>
              </a:rPr>
              <a:t>Mishmannah the fourth, Jeremiah the fifth,</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12:11  |  1 Chronicles 12:11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第六亞太，第七以利業，</a:t>
            </a:r>
          </a:p>
          <a:p xmlns:a="http://schemas.openxmlformats.org/drawingml/2006/main">
            <a:pPr algn="ctr">
              <a:buNone/>
            </a:pPr>
            <a:r>
              <a:rPr sz="2800">
                <a:solidFill>
                  <a:srgbClr val="FFFFFF"/>
                </a:solidFill>
                <a:latin typeface="Georgia"/>
                <a:ea typeface="Georgia"/>
                <a:cs typeface="Georgia"/>
              </a:rPr>
              <a:t>Attai the sixth, Eliel the seventh,</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12:12  |  1 Chronicles 12:12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第八約哈難，第九以利薩巴，</a:t>
            </a:r>
          </a:p>
          <a:p xmlns:a="http://schemas.openxmlformats.org/drawingml/2006/main">
            <a:pPr algn="ctr">
              <a:buNone/>
            </a:pPr>
            <a:r>
              <a:rPr sz="2800">
                <a:solidFill>
                  <a:srgbClr val="FFFFFF"/>
                </a:solidFill>
                <a:latin typeface="Georgia"/>
                <a:ea typeface="Georgia"/>
                <a:cs typeface="Georgia"/>
              </a:rPr>
              <a:t>Johanan the eighth, Elzabad the ninth,</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12:13  |  1 Chronicles 12:13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第十耶利米，第十一末巴奈。</a:t>
            </a:r>
          </a:p>
          <a:p xmlns:a="http://schemas.openxmlformats.org/drawingml/2006/main">
            <a:pPr algn="ctr">
              <a:buNone/>
            </a:pPr>
            <a:r>
              <a:rPr sz="2800">
                <a:solidFill>
                  <a:srgbClr val="FFFFFF"/>
                </a:solidFill>
                <a:latin typeface="Georgia"/>
                <a:ea typeface="Georgia"/>
                <a:cs typeface="Georgia"/>
              </a:rPr>
              <a:t>Jeremiah the tenth, Machbanai the eleventh.</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12:14  |  1 Chronicles 12:14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這都是迦得人中的軍長，至小的能抵一百人，至大的能抵一千人。</a:t>
            </a:r>
          </a:p>
          <a:p xmlns:a="http://schemas.openxmlformats.org/drawingml/2006/main">
            <a:pPr algn="ctr">
              <a:buNone/>
            </a:pPr>
            <a:r>
              <a:rPr sz="2400">
                <a:solidFill>
                  <a:srgbClr val="FFFFFF"/>
                </a:solidFill>
                <a:latin typeface="Georgia"/>
                <a:ea typeface="Georgia"/>
                <a:cs typeface="Georgia"/>
              </a:rPr>
              <a:t>These were of the sons of Gad, captains of the host: one of the least was over an hundred, and the greatest over a thousand.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12:15  |  1 Chronicles 12:15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正月，約旦河水漲過兩岸的時候，他們過河，使一切住平原的人東奔西逃。</a:t>
            </a:r>
          </a:p>
          <a:p xmlns:a="http://schemas.openxmlformats.org/drawingml/2006/main">
            <a:pPr algn="ctr">
              <a:buNone/>
            </a:pPr>
            <a:r>
              <a:rPr sz="2100">
                <a:solidFill>
                  <a:srgbClr val="FFFFFF"/>
                </a:solidFill>
                <a:latin typeface="Georgia"/>
                <a:ea typeface="Georgia"/>
                <a:cs typeface="Georgia"/>
              </a:rPr>
              <a:t>These are they that went over Jordan in the first month, when it had overflown all his banks; and they put to flight all them of the valleys, both toward the east, and toward the west.</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12:16  |  1 Chronicles 12:16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又有便雅憫和猶大人到山寨大衛那裏。</a:t>
            </a:r>
          </a:p>
          <a:p xmlns:a="http://schemas.openxmlformats.org/drawingml/2006/main">
            <a:pPr algn="ctr">
              <a:buNone/>
            </a:pPr>
            <a:r>
              <a:rPr sz="2800">
                <a:solidFill>
                  <a:srgbClr val="FFFFFF"/>
                </a:solidFill>
                <a:latin typeface="Georgia"/>
                <a:ea typeface="Georgia"/>
                <a:cs typeface="Georgia"/>
              </a:rPr>
              <a:t>And there came of the children of Benjamin and Judah to the hold unto David.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12:17  |  1 Chronicles 12:17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大衛出去迎接他們，對他們說：「你們若是和和平平地來幫助我，我心就與你們相契；你們若是將我這無罪的人賣在敵人手裏，願我們列祖的神察看責罰。」</a:t>
            </a:r>
          </a:p>
          <a:p xmlns:a="http://schemas.openxmlformats.org/drawingml/2006/main">
            <a:pPr algn="ctr">
              <a:buNone/>
            </a:pPr>
            <a:r>
              <a:rPr sz="1800">
                <a:solidFill>
                  <a:srgbClr val="FFFFFF"/>
                </a:solidFill>
                <a:latin typeface="Georgia"/>
                <a:ea typeface="Georgia"/>
                <a:cs typeface="Georgia"/>
              </a:rPr>
              <a:t>And David went out to meet them, and answered and said unto them, If ye be come peaceably unto me to help me, mine heart shall be knit unto you: but if ye be come to betray me to mine enemies, seeing there is no wrong in mine hands, the God of our fathers look thereon, and rebuke it.</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12:18  |  1 Chronicles 12:18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那時[神]的靈感動那三十個勇士的首領亞瑪撒，[他就說]： 大衛啊，我們是歸於你的！ 耶西的兒子啊，我們是幫助你的！ 願你平平安安， 願幫助你的也都平安！ 因為你的神幫助你。 大衛就收留他們，立他們作軍長。</a:t>
            </a:r>
          </a:p>
          <a:p xmlns:a="http://schemas.openxmlformats.org/drawingml/2006/main">
            <a:pPr algn="ctr">
              <a:buNone/>
            </a:pPr>
            <a:r>
              <a:rPr sz="1800">
                <a:solidFill>
                  <a:srgbClr val="FFFFFF"/>
                </a:solidFill>
                <a:latin typeface="Georgia"/>
                <a:ea typeface="Georgia"/>
                <a:cs typeface="Georgia"/>
              </a:rPr>
              <a:t>Then the spirit came upon Amasai, who was chief of the captains, and he said, Thine are we, David, and on thy side, thou son of Jesse: peace, peace be unto thee, and peace be to thine helpers; for thy God helpeth thee. Then David received them, and made them captains of the band.</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12:19  |  1 Chronicles 12:19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大衛從前與非利士人同去，要與掃羅爭戰，有些瑪拿西人來投奔大衛，他們卻沒有幫助非利士人；因為非利士人的首領商議，打發他們回去，說：「恐怕大衛拿我們的首級，歸降他的主人掃羅。」</a:t>
            </a:r>
          </a:p>
          <a:p xmlns:a="http://schemas.openxmlformats.org/drawingml/2006/main">
            <a:pPr algn="ctr">
              <a:buNone/>
            </a:pPr>
            <a:r>
              <a:rPr sz="1800">
                <a:solidFill>
                  <a:srgbClr val="FFFFFF"/>
                </a:solidFill>
                <a:latin typeface="Georgia"/>
                <a:ea typeface="Georgia"/>
                <a:cs typeface="Georgia"/>
              </a:rPr>
              <a:t>And there fell some of Manasseh to David, when he came with the Philistines against Saul to battle: but they helped them not: for the lords of the Philistines upon advisement sent him away, saying, He will fall to his master Saul to the jeopardy of our heads.</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12:20  |  1 Chronicles 12:20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大衛往洗革拉去的時候，有瑪拿西人的千夫長押拿、約撒拔、耶疊、米迦勒、約撒拔、以利戶、洗勒太都來投奔他。</a:t>
            </a:r>
          </a:p>
          <a:p xmlns:a="http://schemas.openxmlformats.org/drawingml/2006/main">
            <a:pPr algn="ctr">
              <a:buNone/>
            </a:pPr>
            <a:r>
              <a:rPr sz="2100">
                <a:solidFill>
                  <a:srgbClr val="FFFFFF"/>
                </a:solidFill>
                <a:latin typeface="Georgia"/>
                <a:ea typeface="Georgia"/>
                <a:cs typeface="Georgia"/>
              </a:rPr>
              <a:t>As he went to Ziklag, there fell to him of Manasseh, Adnah, and Jozabad, and Jediael, and Michael, and Jozabad, and Elihu, and Zilthai, captains of the thousands that were of Manasseh.</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12:21  |  1 Chronicles 12:21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這些人幫助大衛攻擊群賊；他們都是大能的勇士，且作軍長。</a:t>
            </a:r>
          </a:p>
          <a:p xmlns:a="http://schemas.openxmlformats.org/drawingml/2006/main">
            <a:pPr algn="ctr">
              <a:buNone/>
            </a:pPr>
            <a:r>
              <a:rPr sz="2400">
                <a:solidFill>
                  <a:srgbClr val="FFFFFF"/>
                </a:solidFill>
                <a:latin typeface="Georgia"/>
                <a:ea typeface="Georgia"/>
                <a:cs typeface="Georgia"/>
              </a:rPr>
              <a:t>And they helped David against the band of the rovers: for they were all mighty men of valour, and were captains in the host.</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12:22  |  1 Chronicles 12:22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那時天天有人來幫助大衛，以致成了大軍，如神的軍一樣。</a:t>
            </a:r>
          </a:p>
          <a:p xmlns:a="http://schemas.openxmlformats.org/drawingml/2006/main">
            <a:pPr algn="ctr">
              <a:buNone/>
            </a:pPr>
            <a:r>
              <a:rPr sz="2400">
                <a:solidFill>
                  <a:srgbClr val="FFFFFF"/>
                </a:solidFill>
                <a:latin typeface="Georgia"/>
                <a:ea typeface="Georgia"/>
                <a:cs typeface="Georgia"/>
              </a:rPr>
              <a:t>For at that time day by day there came to David to help him, until it was a great host, like the host of God.</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12:23  |  1 Chronicles 12:23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預備打仗的兵來到希伯崙見大衛，要照着耶和華的話將掃羅的國位歸與大衛。他們的數目如下：</a:t>
            </a:r>
          </a:p>
          <a:p xmlns:a="http://schemas.openxmlformats.org/drawingml/2006/main">
            <a:pPr algn="ctr">
              <a:buNone/>
            </a:pPr>
            <a:r>
              <a:rPr sz="2100">
                <a:solidFill>
                  <a:srgbClr val="FFFFFF"/>
                </a:solidFill>
                <a:latin typeface="Georgia"/>
                <a:ea typeface="Georgia"/>
                <a:cs typeface="Georgia"/>
              </a:rPr>
              <a:t>And these are the numbers of the bands that were ready armed to the war, and came to David to Hebron, to turn the kingdom of Saul to him, according to the word of the LORD.</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12:24  |  1 Chronicles 12:24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猶大支派，拿盾牌和槍預備打仗的有六千八百人。</a:t>
            </a:r>
          </a:p>
          <a:p xmlns:a="http://schemas.openxmlformats.org/drawingml/2006/main">
            <a:pPr algn="ctr">
              <a:buNone/>
            </a:pPr>
            <a:r>
              <a:rPr sz="2400">
                <a:solidFill>
                  <a:srgbClr val="FFFFFF"/>
                </a:solidFill>
                <a:latin typeface="Georgia"/>
                <a:ea typeface="Georgia"/>
                <a:cs typeface="Georgia"/>
              </a:rPr>
              <a:t>The children of Judah that bare shield and spear were six thousand and eight hundred, ready armed to the war.</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12:25  |  1 Chronicles 12:25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西緬支派，能上陣大能的勇士有七千一百人。</a:t>
            </a:r>
          </a:p>
          <a:p xmlns:a="http://schemas.openxmlformats.org/drawingml/2006/main">
            <a:pPr algn="ctr">
              <a:buNone/>
            </a:pPr>
            <a:r>
              <a:rPr sz="2400">
                <a:solidFill>
                  <a:srgbClr val="FFFFFF"/>
                </a:solidFill>
                <a:latin typeface="Georgia"/>
                <a:ea typeface="Georgia"/>
                <a:cs typeface="Georgia"/>
              </a:rPr>
              <a:t>Of the children of Simeon, mighty men of valour for the war, seven thousand and one hundred.</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12:26  |  1 Chronicles 12:26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利未支派有四千六百人。</a:t>
            </a:r>
          </a:p>
          <a:p xmlns:a="http://schemas.openxmlformats.org/drawingml/2006/main">
            <a:pPr algn="ctr">
              <a:buNone/>
            </a:pPr>
            <a:r>
              <a:rPr sz="2800">
                <a:solidFill>
                  <a:srgbClr val="FFFFFF"/>
                </a:solidFill>
                <a:latin typeface="Georgia"/>
                <a:ea typeface="Georgia"/>
                <a:cs typeface="Georgia"/>
              </a:rPr>
              <a:t>Of the children of Levi four thousand and six hundred.</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12:27  |  1 Chronicles 12:27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耶何耶大是亞倫[家]的首領，跟從他的有三千七百人。</a:t>
            </a:r>
          </a:p>
          <a:p xmlns:a="http://schemas.openxmlformats.org/drawingml/2006/main">
            <a:pPr algn="ctr">
              <a:buNone/>
            </a:pPr>
            <a:r>
              <a:rPr sz="2400">
                <a:solidFill>
                  <a:srgbClr val="FFFFFF"/>
                </a:solidFill>
                <a:latin typeface="Georgia"/>
                <a:ea typeface="Georgia"/>
                <a:cs typeface="Georgia"/>
              </a:rPr>
              <a:t>And Jehoiada was the leader of the Aaronites, and with him were three thousand and seven hundred;</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12:28  |  1 Chronicles 12:28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還有少年大能的勇士撒督，同着他的有族長二十二人。</a:t>
            </a:r>
          </a:p>
          <a:p xmlns:a="http://schemas.openxmlformats.org/drawingml/2006/main">
            <a:pPr algn="ctr">
              <a:buNone/>
            </a:pPr>
            <a:r>
              <a:rPr sz="2400">
                <a:solidFill>
                  <a:srgbClr val="FFFFFF"/>
                </a:solidFill>
                <a:latin typeface="Georgia"/>
                <a:ea typeface="Georgia"/>
                <a:cs typeface="Georgia"/>
              </a:rPr>
              <a:t>And Zadok, a young man mighty of valour, and of his father’s house twenty and two captains.</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12:29  |  1 Chronicles 12:29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便雅憫支派，掃羅的族弟兄也有三千人，他們向來大半歸順掃羅家。</a:t>
            </a:r>
          </a:p>
          <a:p xmlns:a="http://schemas.openxmlformats.org/drawingml/2006/main">
            <a:pPr algn="ctr">
              <a:buNone/>
            </a:pPr>
            <a:r>
              <a:rPr sz="2100">
                <a:solidFill>
                  <a:srgbClr val="FFFFFF"/>
                </a:solidFill>
                <a:latin typeface="Georgia"/>
                <a:ea typeface="Georgia"/>
                <a:cs typeface="Georgia"/>
              </a:rPr>
              <a:t>And of the children of Benjamin, the kindred of Saul, three thousand: for hitherto the greatest part of them had kept the ward of the house of Saul.</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12:30  |  1 Chronicles 12:30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以法蓮支派大能的勇士，在本族著名的有二萬零八百人。</a:t>
            </a:r>
          </a:p>
          <a:p xmlns:a="http://schemas.openxmlformats.org/drawingml/2006/main">
            <a:pPr algn="ctr">
              <a:buNone/>
            </a:pPr>
            <a:r>
              <a:rPr sz="2400">
                <a:solidFill>
                  <a:srgbClr val="FFFFFF"/>
                </a:solidFill>
                <a:latin typeface="Georgia"/>
                <a:ea typeface="Georgia"/>
                <a:cs typeface="Georgia"/>
              </a:rPr>
              <a:t>And of the children of Ephraim twenty thousand and eight hundred, mighty men of valour, famous throughout the house of their fathers.</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12:31  |  1 Chronicles 12:31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瑪拿西半支派，冊上有名的共一萬八千人，都來立大衛作王。</a:t>
            </a:r>
          </a:p>
          <a:p xmlns:a="http://schemas.openxmlformats.org/drawingml/2006/main">
            <a:pPr algn="ctr">
              <a:buNone/>
            </a:pPr>
            <a:r>
              <a:rPr sz="2400">
                <a:solidFill>
                  <a:srgbClr val="FFFFFF"/>
                </a:solidFill>
                <a:latin typeface="Georgia"/>
                <a:ea typeface="Georgia"/>
                <a:cs typeface="Georgia"/>
              </a:rPr>
              <a:t>And of the half tribe of Manasseh eighteen thousand, which were expressed by name, to come and make David king.</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12:32  |  1 Chronicles 12:32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以薩迦支派，有二百族長都通達時務，知道以色列人所當行的；他們族弟兄都聽從他們的命令。</a:t>
            </a:r>
          </a:p>
          <a:p xmlns:a="http://schemas.openxmlformats.org/drawingml/2006/main">
            <a:pPr algn="ctr">
              <a:buNone/>
            </a:pPr>
            <a:r>
              <a:rPr sz="2100">
                <a:solidFill>
                  <a:srgbClr val="FFFFFF"/>
                </a:solidFill>
                <a:latin typeface="Georgia"/>
                <a:ea typeface="Georgia"/>
                <a:cs typeface="Georgia"/>
              </a:rPr>
              <a:t>And of the children of Issachar, which were men that had understanding of the times, to know what Israel ought to do; the heads of them were two hundred; and all their brethren were at their commandment.</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12:33  |  1 Chronicles 12:33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西布倫支派，能上陣用各樣兵器打仗、行伍整齊、不生二心的有五萬人。</a:t>
            </a:r>
          </a:p>
          <a:p xmlns:a="http://schemas.openxmlformats.org/drawingml/2006/main">
            <a:pPr algn="ctr">
              <a:buNone/>
            </a:pPr>
            <a:r>
              <a:rPr sz="2100">
                <a:solidFill>
                  <a:srgbClr val="FFFFFF"/>
                </a:solidFill>
                <a:latin typeface="Georgia"/>
                <a:ea typeface="Georgia"/>
                <a:cs typeface="Georgia"/>
              </a:rPr>
              <a:t>Of Zebulun, such as went forth to battle, expert in war, with all instruments of war, fifty thousand, which could keep rank: they were not of double heart.</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12:34  |  1 Chronicles 12:34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拿弗他利支派，有一千軍長；跟從他們、拿盾牌和槍的有三萬七千人。</a:t>
            </a:r>
          </a:p>
          <a:p xmlns:a="http://schemas.openxmlformats.org/drawingml/2006/main">
            <a:pPr algn="ctr">
              <a:buNone/>
            </a:pPr>
            <a:r>
              <a:rPr sz="2400">
                <a:solidFill>
                  <a:srgbClr val="FFFFFF"/>
                </a:solidFill>
                <a:latin typeface="Georgia"/>
                <a:ea typeface="Georgia"/>
                <a:cs typeface="Georgia"/>
              </a:rPr>
              <a:t>And of Naphtali a thousand captains, and with them with shield and spear thirty and seven thousand.</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12:35  |  1 Chronicles 12:35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但支派，能擺陣的有二萬八千六百人。</a:t>
            </a:r>
          </a:p>
          <a:p xmlns:a="http://schemas.openxmlformats.org/drawingml/2006/main">
            <a:pPr algn="ctr">
              <a:buNone/>
            </a:pPr>
            <a:r>
              <a:rPr sz="2800">
                <a:solidFill>
                  <a:srgbClr val="FFFFFF"/>
                </a:solidFill>
                <a:latin typeface="Georgia"/>
                <a:ea typeface="Georgia"/>
                <a:cs typeface="Georgia"/>
              </a:rPr>
              <a:t>And of the Danites expert in war twenty and eight thousand and six hundred.</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12:36  |  1 Chronicles 12:36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亞設支派，能上陣打仗的有四萬人。</a:t>
            </a:r>
          </a:p>
          <a:p xmlns:a="http://schemas.openxmlformats.org/drawingml/2006/main">
            <a:pPr algn="ctr">
              <a:buNone/>
            </a:pPr>
            <a:r>
              <a:rPr sz="2800">
                <a:solidFill>
                  <a:srgbClr val="FFFFFF"/>
                </a:solidFill>
                <a:latin typeface="Georgia"/>
                <a:ea typeface="Georgia"/>
                <a:cs typeface="Georgia"/>
              </a:rPr>
              <a:t>And of Asher, such as went forth to battle, expert in war, forty thousand.</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12:37  |  1 Chronicles 12:37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約旦河東的呂便支派、迦得支派、瑪拿西半支派，拿着各樣兵器打仗的有十二萬人。</a:t>
            </a:r>
          </a:p>
          <a:p xmlns:a="http://schemas.openxmlformats.org/drawingml/2006/main">
            <a:pPr algn="ctr">
              <a:buNone/>
            </a:pPr>
            <a:r>
              <a:rPr sz="2100">
                <a:solidFill>
                  <a:srgbClr val="FFFFFF"/>
                </a:solidFill>
                <a:latin typeface="Georgia"/>
                <a:ea typeface="Georgia"/>
                <a:cs typeface="Georgia"/>
              </a:rPr>
              <a:t>And on the other side of Jordan, of the Reubenites, and the Gadites, and of the half tribe of Manasseh, with all manner of instruments of war for the battle, an hundred and twenty thousand.</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12:38  |  1 Chronicles 12:38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以上都是能守行伍的戰士，他們都誠心來到希伯崙，要立大衛作以色列的王。以色列其餘的人也都一心要立大衛作王。</a:t>
            </a:r>
          </a:p>
          <a:p xmlns:a="http://schemas.openxmlformats.org/drawingml/2006/main">
            <a:pPr algn="ctr">
              <a:buNone/>
            </a:pPr>
            <a:r>
              <a:rPr sz="2100">
                <a:solidFill>
                  <a:srgbClr val="FFFFFF"/>
                </a:solidFill>
                <a:latin typeface="Georgia"/>
                <a:ea typeface="Georgia"/>
                <a:cs typeface="Georgia"/>
              </a:rPr>
              <a:t>All these men of war, that could keep rank, came with a perfect heart to Hebron, to make David king over all Israel: and all the rest also of Israel were of one heart to make David king.</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12:39  |  1 Chronicles 12:39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他們在那裏三日，與大衛一同吃喝，因為他們的族弟兄給他們預備了。</a:t>
            </a:r>
          </a:p>
          <a:p xmlns:a="http://schemas.openxmlformats.org/drawingml/2006/main">
            <a:pPr algn="ctr">
              <a:buNone/>
            </a:pPr>
            <a:r>
              <a:rPr sz="2400">
                <a:solidFill>
                  <a:srgbClr val="FFFFFF"/>
                </a:solidFill>
                <a:latin typeface="Georgia"/>
                <a:ea typeface="Georgia"/>
                <a:cs typeface="Georgia"/>
              </a:rPr>
              <a:t>And there they were with David three days, eating and drinking: for their brethren had prepared for them.</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12:40  |  1 Chronicles 12:40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靠近他們的人以及以薩迦、西布倫、拿弗他利人將許多麵餅、無花果餅、乾葡萄、酒、油，用驢、駱駝、騾子、牛馱來，又帶了許多的牛和羊來，因為以色列人甚是歡樂。</a:t>
            </a:r>
          </a:p>
          <a:p xmlns:a="http://schemas.openxmlformats.org/drawingml/2006/main">
            <a:pPr algn="ctr">
              <a:buNone/>
            </a:pPr>
            <a:r>
              <a:rPr sz="1800">
                <a:solidFill>
                  <a:srgbClr val="FFFFFF"/>
                </a:solidFill>
                <a:latin typeface="Georgia"/>
                <a:ea typeface="Georgia"/>
                <a:cs typeface="Georgia"/>
              </a:rPr>
              <a:t>Moreover they that were nigh them, even unto Issachar and Zebulun and Naphtali, brought bread on asses, and on camels, and on mules, and on oxen, and meat, meal, cakes of figs, and bunches of raisins, and wine, and oil, and oxen, and sheep abundantly: for there was joy in Israel.</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2026-08-30T04:38:04.0430000Z</dcterms:created>
  <dcterms:modified xsi:type="dcterms:W3CDTF">2026-08-30T04:38:04.0430000Z</dcterms:modified>
</coreProperties>
</file>