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1ee3942aea54eaf" /><Relationship Type="http://schemas.openxmlformats.org/officeDocument/2006/relationships/extended-properties" Target="/docProps/app.xml" Id="Ra7567c400efa4e72" /><Relationship Type="http://schemas.openxmlformats.org/officeDocument/2006/relationships/officeDocument" Target="/ppt/presentation.xml" Id="R10cadc6bab92413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4956396006f4676"/>
  </p:sldMasterIdLst>
  <p:notesMasterIdLst>
    <p:notesMasterId xmlns:r="http://schemas.openxmlformats.org/officeDocument/2006/relationships" r:id="R409d1e2d88d747cb"/>
  </p:notesMasterIdLst>
  <p:sldIdLst>
    <p:sldId xmlns:r="http://schemas.openxmlformats.org/officeDocument/2006/relationships" id="256" r:id="R7a28334b29a74f6e"/>
    <p:sldId xmlns:r="http://schemas.openxmlformats.org/officeDocument/2006/relationships" id="257" r:id="Rd036fef09cb74ca6"/>
    <p:sldId xmlns:r="http://schemas.openxmlformats.org/officeDocument/2006/relationships" id="258" r:id="R19d536990b594e89"/>
    <p:sldId xmlns:r="http://schemas.openxmlformats.org/officeDocument/2006/relationships" id="259" r:id="Racc799c73768498b"/>
    <p:sldId xmlns:r="http://schemas.openxmlformats.org/officeDocument/2006/relationships" id="260" r:id="Rf7ac0dd96d324b15"/>
    <p:sldId xmlns:r="http://schemas.openxmlformats.org/officeDocument/2006/relationships" id="261" r:id="R13bab9bb06d54010"/>
    <p:sldId xmlns:r="http://schemas.openxmlformats.org/officeDocument/2006/relationships" id="262" r:id="R4a2bf08f6bf444ba"/>
    <p:sldId xmlns:r="http://schemas.openxmlformats.org/officeDocument/2006/relationships" id="263" r:id="Rfcbb41831b4546ff"/>
    <p:sldId xmlns:r="http://schemas.openxmlformats.org/officeDocument/2006/relationships" id="264" r:id="R735fe25a2f894d94"/>
    <p:sldId xmlns:r="http://schemas.openxmlformats.org/officeDocument/2006/relationships" id="265" r:id="R0e340a1afdc84c58"/>
    <p:sldId xmlns:r="http://schemas.openxmlformats.org/officeDocument/2006/relationships" id="266" r:id="R9bb2a9ff3950432a"/>
    <p:sldId xmlns:r="http://schemas.openxmlformats.org/officeDocument/2006/relationships" id="267" r:id="R68c3257ffc5a4e1a"/>
    <p:sldId xmlns:r="http://schemas.openxmlformats.org/officeDocument/2006/relationships" id="268" r:id="Rd7a367728e49498a"/>
    <p:sldId xmlns:r="http://schemas.openxmlformats.org/officeDocument/2006/relationships" id="269" r:id="Ra4749a37f07a4c6b"/>
    <p:sldId xmlns:r="http://schemas.openxmlformats.org/officeDocument/2006/relationships" id="270" r:id="Rd5152fd378634070"/>
    <p:sldId xmlns:r="http://schemas.openxmlformats.org/officeDocument/2006/relationships" id="271" r:id="R7a1451d2bfb84119"/>
    <p:sldId xmlns:r="http://schemas.openxmlformats.org/officeDocument/2006/relationships" id="272" r:id="Ref80dd15f4634d84"/>
    <p:sldId xmlns:r="http://schemas.openxmlformats.org/officeDocument/2006/relationships" id="273" r:id="R072523ae4807488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945f89a700341c0" /><Relationship Type="http://schemas.openxmlformats.org/officeDocument/2006/relationships/slideMaster" Target="/ppt/slideMasters/slideMaster1.xml" Id="R84956396006f4676" /><Relationship Type="http://schemas.openxmlformats.org/officeDocument/2006/relationships/notesMaster" Target="/ppt/notesMasters/notesMaster1.xml" Id="R409d1e2d88d747cb" /><Relationship Type="http://schemas.openxmlformats.org/officeDocument/2006/relationships/presProps" Target="/ppt/presProps.xml" Id="R6782bfc1208f4528" /><Relationship Type="http://schemas.openxmlformats.org/officeDocument/2006/relationships/tableStyles" Target="/ppt/tableStyles.xml" Id="Rd19ce8dffc914c46" /><Relationship Type="http://schemas.openxmlformats.org/officeDocument/2006/relationships/slide" Target="/ppt/slides/slide1.xml" Id="R7a28334b29a74f6e" /><Relationship Type="http://schemas.openxmlformats.org/officeDocument/2006/relationships/slide" Target="/ppt/slides/slide2.xml" Id="Rd036fef09cb74ca6" /><Relationship Type="http://schemas.openxmlformats.org/officeDocument/2006/relationships/slide" Target="/ppt/slides/slide3.xml" Id="R19d536990b594e89" /><Relationship Type="http://schemas.openxmlformats.org/officeDocument/2006/relationships/slide" Target="/ppt/slides/slide4.xml" Id="Racc799c73768498b" /><Relationship Type="http://schemas.openxmlformats.org/officeDocument/2006/relationships/slide" Target="/ppt/slides/slide5.xml" Id="Rf7ac0dd96d324b15" /><Relationship Type="http://schemas.openxmlformats.org/officeDocument/2006/relationships/slide" Target="/ppt/slides/slide6.xml" Id="R13bab9bb06d54010" /><Relationship Type="http://schemas.openxmlformats.org/officeDocument/2006/relationships/slide" Target="/ppt/slides/slide7.xml" Id="R4a2bf08f6bf444ba" /><Relationship Type="http://schemas.openxmlformats.org/officeDocument/2006/relationships/slide" Target="/ppt/slides/slide8.xml" Id="Rfcbb41831b4546ff" /><Relationship Type="http://schemas.openxmlformats.org/officeDocument/2006/relationships/slide" Target="/ppt/slides/slide9.xml" Id="R735fe25a2f894d94" /><Relationship Type="http://schemas.openxmlformats.org/officeDocument/2006/relationships/slide" Target="/ppt/slides/slide10.xml" Id="R0e340a1afdc84c58" /><Relationship Type="http://schemas.openxmlformats.org/officeDocument/2006/relationships/slide" Target="/ppt/slides/slide11.xml" Id="R9bb2a9ff3950432a" /><Relationship Type="http://schemas.openxmlformats.org/officeDocument/2006/relationships/slide" Target="/ppt/slides/slide12.xml" Id="R68c3257ffc5a4e1a" /><Relationship Type="http://schemas.openxmlformats.org/officeDocument/2006/relationships/slide" Target="/ppt/slides/slide13.xml" Id="Rd7a367728e49498a" /><Relationship Type="http://schemas.openxmlformats.org/officeDocument/2006/relationships/slide" Target="/ppt/slides/slide14.xml" Id="Ra4749a37f07a4c6b" /><Relationship Type="http://schemas.openxmlformats.org/officeDocument/2006/relationships/slide" Target="/ppt/slides/slide15.xml" Id="Rd5152fd378634070" /><Relationship Type="http://schemas.openxmlformats.org/officeDocument/2006/relationships/slide" Target="/ppt/slides/slide16.xml" Id="R7a1451d2bfb84119" /><Relationship Type="http://schemas.openxmlformats.org/officeDocument/2006/relationships/slide" Target="/ppt/slides/slide17.xml" Id="Ref80dd15f4634d84" /><Relationship Type="http://schemas.openxmlformats.org/officeDocument/2006/relationships/slide" Target="/ppt/slides/slide18.xml" Id="R072523ae4807488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707129f856247b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c46f3435cf4447a" /><Relationship Type="http://schemas.openxmlformats.org/officeDocument/2006/relationships/notesMaster" Target="/ppt/notesMasters/notesMaster1.xml" Id="R0d3e730ca2954dd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eb45e0cfdd842fe" /><Relationship Type="http://schemas.openxmlformats.org/officeDocument/2006/relationships/notesMaster" Target="/ppt/notesMasters/notesMaster1.xml" Id="Rbc5d343fdbae4c8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af868dfe6c540df" /><Relationship Type="http://schemas.openxmlformats.org/officeDocument/2006/relationships/notesMaster" Target="/ppt/notesMasters/notesMaster1.xml" Id="R75f8009ce3284df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22b8447d58549f0" /><Relationship Type="http://schemas.openxmlformats.org/officeDocument/2006/relationships/notesMaster" Target="/ppt/notesMasters/notesMaster1.xml" Id="R32bc98d2cab2448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b9d03619e874e23" /><Relationship Type="http://schemas.openxmlformats.org/officeDocument/2006/relationships/notesMaster" Target="/ppt/notesMasters/notesMaster1.xml" Id="R7c6839b3793d494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507961652d24ea2" /><Relationship Type="http://schemas.openxmlformats.org/officeDocument/2006/relationships/notesMaster" Target="/ppt/notesMasters/notesMaster1.xml" Id="R6ccef0093cff4fa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177582e0d5a418f" /><Relationship Type="http://schemas.openxmlformats.org/officeDocument/2006/relationships/notesMaster" Target="/ppt/notesMasters/notesMaster1.xml" Id="R9bc8a909442647f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b50e0b2c6da4820" /><Relationship Type="http://schemas.openxmlformats.org/officeDocument/2006/relationships/notesMaster" Target="/ppt/notesMasters/notesMaster1.xml" Id="Re0cd29a95e8149a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4c0ebc49c1a4b22" /><Relationship Type="http://schemas.openxmlformats.org/officeDocument/2006/relationships/notesMaster" Target="/ppt/notesMasters/notesMaster1.xml" Id="R29994986abcb422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ee466826f374211" /><Relationship Type="http://schemas.openxmlformats.org/officeDocument/2006/relationships/notesMaster" Target="/ppt/notesMasters/notesMaster1.xml" Id="R4c6c39b5291e44b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33f01a545bd4171" /><Relationship Type="http://schemas.openxmlformats.org/officeDocument/2006/relationships/notesMaster" Target="/ppt/notesMasters/notesMaster1.xml" Id="Ra0d78365f99b479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f67fa0a849c4953" /><Relationship Type="http://schemas.openxmlformats.org/officeDocument/2006/relationships/notesMaster" Target="/ppt/notesMasters/notesMaster1.xml" Id="R9dabbd7ce9224e3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63fcefab9eb4f93" /><Relationship Type="http://schemas.openxmlformats.org/officeDocument/2006/relationships/notesMaster" Target="/ppt/notesMasters/notesMaster1.xml" Id="Re17e96a364b7405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970033f2be24f4d" /><Relationship Type="http://schemas.openxmlformats.org/officeDocument/2006/relationships/notesMaster" Target="/ppt/notesMasters/notesMaster1.xml" Id="R11d7cba73f7a477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71f661e65264190" /><Relationship Type="http://schemas.openxmlformats.org/officeDocument/2006/relationships/notesMaster" Target="/ppt/notesMasters/notesMaster1.xml" Id="R9bec771759d347f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702ecd847c64c93" /><Relationship Type="http://schemas.openxmlformats.org/officeDocument/2006/relationships/notesMaster" Target="/ppt/notesMasters/notesMaster1.xml" Id="Red1780fc83db428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301ba000eeb4a1c" /><Relationship Type="http://schemas.openxmlformats.org/officeDocument/2006/relationships/notesMaster" Target="/ppt/notesMasters/notesMaster1.xml" Id="R399a962fde8d406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4167eefbca841c6" /><Relationship Type="http://schemas.openxmlformats.org/officeDocument/2006/relationships/notesMaster" Target="/ppt/notesMasters/notesMaster1.xml" Id="R2f3f9edfcc544ae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1561912e7d45fc" /><Relationship Type="http://schemas.openxmlformats.org/officeDocument/2006/relationships/image" Target="/ppt/media/image.png" Id="R9aca2cf40d904250" /><Relationship Type="http://schemas.openxmlformats.org/officeDocument/2006/relationships/image" Target="/ppt/media/image2.png" Id="Rfd58533afc794ee9" /><Relationship Type="http://schemas.openxmlformats.org/officeDocument/2006/relationships/image" Target="/ppt/media/image.jpeg" Id="Ra38ab4d1f8584eb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fd6f1e0a5e46e8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9aca2cf40d90425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d58533afc794ee9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8ab4d1f8584ebb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00730afd833486b" /><Relationship Type="http://schemas.openxmlformats.org/officeDocument/2006/relationships/slideLayout" Target="/ppt/slideLayouts/slideLayout1.xml" Id="Rb3e3b4f239a24329" /><Relationship Type="http://schemas.openxmlformats.org/officeDocument/2006/relationships/slideLayout" Target="/ppt/slideLayouts/slideLayout2.xml" Id="Rf1718be3375a4108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3e3b4f239a24329"/>
    <p:sldLayoutId xmlns:r="http://schemas.openxmlformats.org/officeDocument/2006/relationships" id="2147483650" r:id="Rf1718be3375a4108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49c853280444b2" /><Relationship Type="http://schemas.openxmlformats.org/officeDocument/2006/relationships/notesSlide" Target="/ppt/notesSlides/notesSlide1.xml" Id="R622b1237286f4ee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e80033d6164e64" /><Relationship Type="http://schemas.openxmlformats.org/officeDocument/2006/relationships/notesSlide" Target="/ppt/notesSlides/notesSlide2.xml" Id="R20283f43fa734cc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8ddac8a4a04cf6" /><Relationship Type="http://schemas.openxmlformats.org/officeDocument/2006/relationships/notesSlide" Target="/ppt/notesSlides/notesSlide3.xml" Id="Rc5b32ad69b27475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d03fb13d8c428a" /><Relationship Type="http://schemas.openxmlformats.org/officeDocument/2006/relationships/notesSlide" Target="/ppt/notesSlides/notesSlide4.xml" Id="R0ae94d5683b84a6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8bed1d64534e82" /><Relationship Type="http://schemas.openxmlformats.org/officeDocument/2006/relationships/notesSlide" Target="/ppt/notesSlides/notesSlide5.xml" Id="R173c6107cc754c4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9540be3b3843cf" /><Relationship Type="http://schemas.openxmlformats.org/officeDocument/2006/relationships/notesSlide" Target="/ppt/notesSlides/notesSlide6.xml" Id="R655171761a97437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d8e5b1adcc4c92" /><Relationship Type="http://schemas.openxmlformats.org/officeDocument/2006/relationships/notesSlide" Target="/ppt/notesSlides/notesSlide7.xml" Id="Re4a120353df4448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1911b0b9294a1f" /><Relationship Type="http://schemas.openxmlformats.org/officeDocument/2006/relationships/notesSlide" Target="/ppt/notesSlides/notesSlide8.xml" Id="R952c6ba41f5f4c1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9d2fcdab674efa" /><Relationship Type="http://schemas.openxmlformats.org/officeDocument/2006/relationships/notesSlide" Target="/ppt/notesSlides/notesSlide9.xml" Id="Rb8beed3f13db4b1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fdf65364384a4c" /><Relationship Type="http://schemas.openxmlformats.org/officeDocument/2006/relationships/notesSlide" Target="/ppt/notesSlides/notesSlide10.xml" Id="Rcab34c807b50479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e384a0c3c54e51" /><Relationship Type="http://schemas.openxmlformats.org/officeDocument/2006/relationships/notesSlide" Target="/ppt/notesSlides/notesSlide11.xml" Id="Rdc2346927d77488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3fa34cc04e4db6" /><Relationship Type="http://schemas.openxmlformats.org/officeDocument/2006/relationships/notesSlide" Target="/ppt/notesSlides/notesSlide12.xml" Id="R3b492228dd2b437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6f278a464f4610" /><Relationship Type="http://schemas.openxmlformats.org/officeDocument/2006/relationships/notesSlide" Target="/ppt/notesSlides/notesSlide13.xml" Id="Rfbe8c0ab8ef94d4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ac5489784b4a1d" /><Relationship Type="http://schemas.openxmlformats.org/officeDocument/2006/relationships/notesSlide" Target="/ppt/notesSlides/notesSlide14.xml" Id="Ra496b1959d6843f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e5ddd119db4cb0" /><Relationship Type="http://schemas.openxmlformats.org/officeDocument/2006/relationships/notesSlide" Target="/ppt/notesSlides/notesSlide15.xml" Id="Rc009cb0455c74b2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9df96dde3a4402" /><Relationship Type="http://schemas.openxmlformats.org/officeDocument/2006/relationships/notesSlide" Target="/ppt/notesSlides/notesSlide16.xml" Id="R99c3f372b5ad482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61a916fc034f11" /><Relationship Type="http://schemas.openxmlformats.org/officeDocument/2006/relationships/notesSlide" Target="/ppt/notesSlides/notesSlide17.xml" Id="R605ebbff299348b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8eec25bfd348e2" /><Relationship Type="http://schemas.openxmlformats.org/officeDocument/2006/relationships/notesSlide" Target="/ppt/notesSlides/notesSlide18.xml" Id="Rf469b28a6f8e420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詩篇第45章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45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45:1  |  Psalms 45:1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可拉後裔的訓誨詩，又是愛慕歌，交與伶長。調用百合花。 我心裏湧出美辭； 我論到我為王做的事， 我的舌頭是快手筆。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 upon Shoshannim, for the sons of Korah, Maschil, A Song of loves. My heart is inditing a good matter: I speak of the things which I have made touching the king: my tongue is the pen of a ready writer.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45:2  |  Psalms 45:2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你比世人更美； 在你嘴裏滿有恩惠； 所以神賜福給你，直到永遠。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art fairer than the children of men: grace is poured into thy lips: therefore God hath blessed thee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45:3  |  Psalms 45:3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大能者啊，願你腰間佩刀， 大有榮耀和威嚴！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Gird thy sword upon thy thigh, O most mighty, with thy glory and thy majesty.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45:4  |  Psalms 45:4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為真理、謙卑、公義赫然坐車前往，無不得勝； 你的右手必顯明可畏的事。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in thy majesty ride prosperously because of truth and meekness and righteousness; and thy right hand shall teach thee terrible things.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45:5  |  Psalms 45:5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你的箭鋒快，射中王敵之心； 萬民仆倒在你以下。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Thine arrows are sharp in the heart of the king’s enemies; whereby the people fall under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45:6  |  Psalms 45:6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神啊，你的寶座是永永遠遠的； 你的國權是正直的。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throne, O God, is for ever and ever: the sceptre of thy kingdom is a right sceptre.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45:7  |  Psalms 45:7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你喜愛公義，恨惡罪惡； 所以神－就是你的神－用喜樂油膏你， 勝過膏你的同伴。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lovest righteousness, and hatest wickedness: therefore God, thy God, hath anointed thee with the oil of gladness above thy fellows.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45:8  |  Psalms 45:8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你的衣服都有沒藥、沉香、肉桂[的香氣]； 象牙宮中有絲弦樂器的聲音使你歡喜。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thy garments smell of myrrh, and aloes, and cassia, out of the ivory palaces, whereby they have made thee glad.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45:9  |  Psalms 45:9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有君王的女兒在你尊貴婦女之中； 王后佩戴俄斐金飾站在你右邊。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Kings’ daughters were among thy honourable women: upon thy right hand did stand the queen in gold of Ophir.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45:10  |  Psalms 45:10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女子啊，你要聽，要想，要側耳而聽！ 不要記念你的民和你的父家，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Hearken, O daughter, and consider, and incline thine ear; forget also thine own people, and thy father’s house;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45:11  |  Psalms 45:11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王就羨慕你的美貌； 因為他是你的主，你當敬拜他。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shall the king greatly desire thy beauty: for he is thy Lord; and worship thou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45:12  |  Psalms 45:12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泰爾的民[必來]送禮； 民中的富足人也必向你求恩。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daughter of Tyre shall be there with a gift; even the rich among the people shall intreat thy favour.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45:13  |  Psalms 45:13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王女在[宮]裏極其榮華； 她的衣服是用金[線]繡的。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king’s daughter is all glorious within: her clothing is of wrought gold.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45:14  |  Psalms 45:14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她要穿錦繡的衣服，被引到王前； 隨從她的陪伴童女也要被帶到你面前。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shall be brought unto the king in raiment of needlework: the virgins her companions that follow her shall be brought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45:15  |  Psalms 45:15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她們要歡喜快樂被引導； 她們要進入王宮。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 gladness and rejoicing shall they be brought: they shall enter into the king’s palace.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45:16  |  Psalms 45:16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你的子孫要接續你的列祖； 你要立他們在全地作王。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Instead of thy fathers shall be thy children, whom thou mayest make princes in all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45:17  |  Psalms 45:17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我必叫你的名被萬代記念， 所以萬民要永永遠遠稱謝你。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make thy name to be remembered in all generations: therefore shall the people praise thee for ever and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2026-08-30T04:30:34.8090000Z</dcterms:created>
  <dcterms:modified xsi:type="dcterms:W3CDTF">2026-08-30T04:30:34.8090000Z</dcterms:modified>
</coreProperties>
</file>