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42041c77be4764" /><Relationship Type="http://schemas.openxmlformats.org/officeDocument/2006/relationships/extended-properties" Target="/docProps/app.xml" Id="R014b85a586e548cd" /><Relationship Type="http://schemas.openxmlformats.org/officeDocument/2006/relationships/officeDocument" Target="/ppt/presentation.xml" Id="R9c104b9e54574c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ec44b04bea4bd5"/>
  </p:sldMasterIdLst>
  <p:notesMasterIdLst>
    <p:notesMasterId xmlns:r="http://schemas.openxmlformats.org/officeDocument/2006/relationships" r:id="Ree6ec38780454a5a"/>
  </p:notesMasterIdLst>
  <p:sldIdLst>
    <p:sldId xmlns:r="http://schemas.openxmlformats.org/officeDocument/2006/relationships" id="256" r:id="Rc4c5ecf222a2410d"/>
    <p:sldId xmlns:r="http://schemas.openxmlformats.org/officeDocument/2006/relationships" id="257" r:id="Ra07080b803334be0"/>
    <p:sldId xmlns:r="http://schemas.openxmlformats.org/officeDocument/2006/relationships" id="258" r:id="Rb4fe175ab5b94321"/>
    <p:sldId xmlns:r="http://schemas.openxmlformats.org/officeDocument/2006/relationships" id="259" r:id="R9d9643fcad094fb6"/>
    <p:sldId xmlns:r="http://schemas.openxmlformats.org/officeDocument/2006/relationships" id="260" r:id="R6fb845d58484475d"/>
    <p:sldId xmlns:r="http://schemas.openxmlformats.org/officeDocument/2006/relationships" id="261" r:id="Ra277a5e4e17340ed"/>
    <p:sldId xmlns:r="http://schemas.openxmlformats.org/officeDocument/2006/relationships" id="262" r:id="Rb5ea8004871a4729"/>
    <p:sldId xmlns:r="http://schemas.openxmlformats.org/officeDocument/2006/relationships" id="263" r:id="R382528cd99e749c7"/>
    <p:sldId xmlns:r="http://schemas.openxmlformats.org/officeDocument/2006/relationships" id="264" r:id="R488a1b16b667440b"/>
    <p:sldId xmlns:r="http://schemas.openxmlformats.org/officeDocument/2006/relationships" id="265" r:id="Rc72cb78686dd4e71"/>
    <p:sldId xmlns:r="http://schemas.openxmlformats.org/officeDocument/2006/relationships" id="266" r:id="R8df23b592923431d"/>
    <p:sldId xmlns:r="http://schemas.openxmlformats.org/officeDocument/2006/relationships" id="267" r:id="Rea9cedae37a941f1"/>
    <p:sldId xmlns:r="http://schemas.openxmlformats.org/officeDocument/2006/relationships" id="268" r:id="R662a4ab2e3174309"/>
    <p:sldId xmlns:r="http://schemas.openxmlformats.org/officeDocument/2006/relationships" id="269" r:id="R916193a7dfb540a9"/>
    <p:sldId xmlns:r="http://schemas.openxmlformats.org/officeDocument/2006/relationships" id="270" r:id="Rb2c3e5c3ee33465d"/>
    <p:sldId xmlns:r="http://schemas.openxmlformats.org/officeDocument/2006/relationships" id="271" r:id="Recf2d7b35392410a"/>
    <p:sldId xmlns:r="http://schemas.openxmlformats.org/officeDocument/2006/relationships" id="272" r:id="R20d64dd2c53f4bc9"/>
    <p:sldId xmlns:r="http://schemas.openxmlformats.org/officeDocument/2006/relationships" id="273" r:id="R0897f035405742a5"/>
    <p:sldId xmlns:r="http://schemas.openxmlformats.org/officeDocument/2006/relationships" id="274" r:id="Rd3d1bfe817394d51"/>
    <p:sldId xmlns:r="http://schemas.openxmlformats.org/officeDocument/2006/relationships" id="275" r:id="Rbbf3582e50da4d52"/>
    <p:sldId xmlns:r="http://schemas.openxmlformats.org/officeDocument/2006/relationships" id="276" r:id="R859423244c5a4e6b"/>
    <p:sldId xmlns:r="http://schemas.openxmlformats.org/officeDocument/2006/relationships" id="277" r:id="Rfc4d367de7944aa5"/>
    <p:sldId xmlns:r="http://schemas.openxmlformats.org/officeDocument/2006/relationships" id="278" r:id="R522e0635ec8d4f2e"/>
    <p:sldId xmlns:r="http://schemas.openxmlformats.org/officeDocument/2006/relationships" id="279" r:id="R32fbf8aea555479e"/>
    <p:sldId xmlns:r="http://schemas.openxmlformats.org/officeDocument/2006/relationships" id="280" r:id="R880d7bed2f7a4088"/>
    <p:sldId xmlns:r="http://schemas.openxmlformats.org/officeDocument/2006/relationships" id="281" r:id="Ra7a067b84f90437e"/>
    <p:sldId xmlns:r="http://schemas.openxmlformats.org/officeDocument/2006/relationships" id="282" r:id="Rdaf0b026e11a42f6"/>
    <p:sldId xmlns:r="http://schemas.openxmlformats.org/officeDocument/2006/relationships" id="283" r:id="R7097bebe1ebe452f"/>
    <p:sldId xmlns:r="http://schemas.openxmlformats.org/officeDocument/2006/relationships" id="284" r:id="R58e717afb2a646b1"/>
    <p:sldId xmlns:r="http://schemas.openxmlformats.org/officeDocument/2006/relationships" id="285" r:id="R71608ee0926d4129"/>
    <p:sldId xmlns:r="http://schemas.openxmlformats.org/officeDocument/2006/relationships" id="286" r:id="Rd2fafb0c656c4194"/>
    <p:sldId xmlns:r="http://schemas.openxmlformats.org/officeDocument/2006/relationships" id="287" r:id="Raa35bc1a3d5a41c0"/>
    <p:sldId xmlns:r="http://schemas.openxmlformats.org/officeDocument/2006/relationships" id="288" r:id="R996544f2adf440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bf28d08aa94022" /><Relationship Type="http://schemas.openxmlformats.org/officeDocument/2006/relationships/slideMaster" Target="/ppt/slideMasters/slideMaster1.xml" Id="R35ec44b04bea4bd5" /><Relationship Type="http://schemas.openxmlformats.org/officeDocument/2006/relationships/notesMaster" Target="/ppt/notesMasters/notesMaster1.xml" Id="Ree6ec38780454a5a" /><Relationship Type="http://schemas.openxmlformats.org/officeDocument/2006/relationships/presProps" Target="/ppt/presProps.xml" Id="Re67d0e41b644455d" /><Relationship Type="http://schemas.openxmlformats.org/officeDocument/2006/relationships/tableStyles" Target="/ppt/tableStyles.xml" Id="R78058c9682ca466c" /><Relationship Type="http://schemas.openxmlformats.org/officeDocument/2006/relationships/slide" Target="/ppt/slides/slide1.xml" Id="Rc4c5ecf222a2410d" /><Relationship Type="http://schemas.openxmlformats.org/officeDocument/2006/relationships/slide" Target="/ppt/slides/slide2.xml" Id="Ra07080b803334be0" /><Relationship Type="http://schemas.openxmlformats.org/officeDocument/2006/relationships/slide" Target="/ppt/slides/slide3.xml" Id="Rb4fe175ab5b94321" /><Relationship Type="http://schemas.openxmlformats.org/officeDocument/2006/relationships/slide" Target="/ppt/slides/slide4.xml" Id="R9d9643fcad094fb6" /><Relationship Type="http://schemas.openxmlformats.org/officeDocument/2006/relationships/slide" Target="/ppt/slides/slide5.xml" Id="R6fb845d58484475d" /><Relationship Type="http://schemas.openxmlformats.org/officeDocument/2006/relationships/slide" Target="/ppt/slides/slide6.xml" Id="Ra277a5e4e17340ed" /><Relationship Type="http://schemas.openxmlformats.org/officeDocument/2006/relationships/slide" Target="/ppt/slides/slide7.xml" Id="Rb5ea8004871a4729" /><Relationship Type="http://schemas.openxmlformats.org/officeDocument/2006/relationships/slide" Target="/ppt/slides/slide8.xml" Id="R382528cd99e749c7" /><Relationship Type="http://schemas.openxmlformats.org/officeDocument/2006/relationships/slide" Target="/ppt/slides/slide9.xml" Id="R488a1b16b667440b" /><Relationship Type="http://schemas.openxmlformats.org/officeDocument/2006/relationships/slide" Target="/ppt/slides/slide10.xml" Id="Rc72cb78686dd4e71" /><Relationship Type="http://schemas.openxmlformats.org/officeDocument/2006/relationships/slide" Target="/ppt/slides/slide11.xml" Id="R8df23b592923431d" /><Relationship Type="http://schemas.openxmlformats.org/officeDocument/2006/relationships/slide" Target="/ppt/slides/slide12.xml" Id="Rea9cedae37a941f1" /><Relationship Type="http://schemas.openxmlformats.org/officeDocument/2006/relationships/slide" Target="/ppt/slides/slide13.xml" Id="R662a4ab2e3174309" /><Relationship Type="http://schemas.openxmlformats.org/officeDocument/2006/relationships/slide" Target="/ppt/slides/slide14.xml" Id="R916193a7dfb540a9" /><Relationship Type="http://schemas.openxmlformats.org/officeDocument/2006/relationships/slide" Target="/ppt/slides/slide15.xml" Id="Rb2c3e5c3ee33465d" /><Relationship Type="http://schemas.openxmlformats.org/officeDocument/2006/relationships/slide" Target="/ppt/slides/slide16.xml" Id="Recf2d7b35392410a" /><Relationship Type="http://schemas.openxmlformats.org/officeDocument/2006/relationships/slide" Target="/ppt/slides/slide17.xml" Id="R20d64dd2c53f4bc9" /><Relationship Type="http://schemas.openxmlformats.org/officeDocument/2006/relationships/slide" Target="/ppt/slides/slide18.xml" Id="R0897f035405742a5" /><Relationship Type="http://schemas.openxmlformats.org/officeDocument/2006/relationships/slide" Target="/ppt/slides/slide19.xml" Id="Rd3d1bfe817394d51" /><Relationship Type="http://schemas.openxmlformats.org/officeDocument/2006/relationships/slide" Target="/ppt/slides/slide20.xml" Id="Rbbf3582e50da4d52" /><Relationship Type="http://schemas.openxmlformats.org/officeDocument/2006/relationships/slide" Target="/ppt/slides/slide21.xml" Id="R859423244c5a4e6b" /><Relationship Type="http://schemas.openxmlformats.org/officeDocument/2006/relationships/slide" Target="/ppt/slides/slide22.xml" Id="Rfc4d367de7944aa5" /><Relationship Type="http://schemas.openxmlformats.org/officeDocument/2006/relationships/slide" Target="/ppt/slides/slide23.xml" Id="R522e0635ec8d4f2e" /><Relationship Type="http://schemas.openxmlformats.org/officeDocument/2006/relationships/slide" Target="/ppt/slides/slide24.xml" Id="R32fbf8aea555479e" /><Relationship Type="http://schemas.openxmlformats.org/officeDocument/2006/relationships/slide" Target="/ppt/slides/slide25.xml" Id="R880d7bed2f7a4088" /><Relationship Type="http://schemas.openxmlformats.org/officeDocument/2006/relationships/slide" Target="/ppt/slides/slide26.xml" Id="Ra7a067b84f90437e" /><Relationship Type="http://schemas.openxmlformats.org/officeDocument/2006/relationships/slide" Target="/ppt/slides/slide27.xml" Id="Rdaf0b026e11a42f6" /><Relationship Type="http://schemas.openxmlformats.org/officeDocument/2006/relationships/slide" Target="/ppt/slides/slide28.xml" Id="R7097bebe1ebe452f" /><Relationship Type="http://schemas.openxmlformats.org/officeDocument/2006/relationships/slide" Target="/ppt/slides/slide29.xml" Id="R58e717afb2a646b1" /><Relationship Type="http://schemas.openxmlformats.org/officeDocument/2006/relationships/slide" Target="/ppt/slides/slide30.xml" Id="R71608ee0926d4129" /><Relationship Type="http://schemas.openxmlformats.org/officeDocument/2006/relationships/slide" Target="/ppt/slides/slide31.xml" Id="Rd2fafb0c656c4194" /><Relationship Type="http://schemas.openxmlformats.org/officeDocument/2006/relationships/slide" Target="/ppt/slides/slide32.xml" Id="Raa35bc1a3d5a41c0" /><Relationship Type="http://schemas.openxmlformats.org/officeDocument/2006/relationships/slide" Target="/ppt/slides/slide33.xml" Id="R996544f2adf440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fd36557c3f4d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7563fc67b2466f" /><Relationship Type="http://schemas.openxmlformats.org/officeDocument/2006/relationships/notesMaster" Target="/ppt/notesMasters/notesMaster1.xml" Id="Ra8abd34f57a14e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785c5b43754918" /><Relationship Type="http://schemas.openxmlformats.org/officeDocument/2006/relationships/notesMaster" Target="/ppt/notesMasters/notesMaster1.xml" Id="R90495162882248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35360947da45bd" /><Relationship Type="http://schemas.openxmlformats.org/officeDocument/2006/relationships/notesMaster" Target="/ppt/notesMasters/notesMaster1.xml" Id="Rbf7b7cc765d442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a1917e4cc546b2" /><Relationship Type="http://schemas.openxmlformats.org/officeDocument/2006/relationships/notesMaster" Target="/ppt/notesMasters/notesMaster1.xml" Id="R2ba6645ed69640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ff7fd47f4f4dc4" /><Relationship Type="http://schemas.openxmlformats.org/officeDocument/2006/relationships/notesMaster" Target="/ppt/notesMasters/notesMaster1.xml" Id="R88f3cab2a25149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ee6901cee34ec5" /><Relationship Type="http://schemas.openxmlformats.org/officeDocument/2006/relationships/notesMaster" Target="/ppt/notesMasters/notesMaster1.xml" Id="R21b195e98d2349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bf29e540824ebf" /><Relationship Type="http://schemas.openxmlformats.org/officeDocument/2006/relationships/notesMaster" Target="/ppt/notesMasters/notesMaster1.xml" Id="R77726733515649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90dc9b47e1476b" /><Relationship Type="http://schemas.openxmlformats.org/officeDocument/2006/relationships/notesMaster" Target="/ppt/notesMasters/notesMaster1.xml" Id="Rd4091334f5fd4d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3fbcd96c47461d" /><Relationship Type="http://schemas.openxmlformats.org/officeDocument/2006/relationships/notesMaster" Target="/ppt/notesMasters/notesMaster1.xml" Id="R471015fa3f2540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8a982e83194e49" /><Relationship Type="http://schemas.openxmlformats.org/officeDocument/2006/relationships/notesMaster" Target="/ppt/notesMasters/notesMaster1.xml" Id="R6374c3c007d84c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bc70f6a30d4c1d" /><Relationship Type="http://schemas.openxmlformats.org/officeDocument/2006/relationships/notesMaster" Target="/ppt/notesMasters/notesMaster1.xml" Id="Ra26d0b175eb04de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3af0564fad4d69" /><Relationship Type="http://schemas.openxmlformats.org/officeDocument/2006/relationships/notesMaster" Target="/ppt/notesMasters/notesMaster1.xml" Id="Re8b5d010a9644ca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5df938fcc54a40" /><Relationship Type="http://schemas.openxmlformats.org/officeDocument/2006/relationships/notesMaster" Target="/ppt/notesMasters/notesMaster1.xml" Id="R5dd526141d3446e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2f135c7c46143d7" /><Relationship Type="http://schemas.openxmlformats.org/officeDocument/2006/relationships/notesMaster" Target="/ppt/notesMasters/notesMaster1.xml" Id="Rf4b70b6122df41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2e339352be457e" /><Relationship Type="http://schemas.openxmlformats.org/officeDocument/2006/relationships/notesMaster" Target="/ppt/notesMasters/notesMaster1.xml" Id="R0827ba98f6744b5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2049a1d3903412f" /><Relationship Type="http://schemas.openxmlformats.org/officeDocument/2006/relationships/notesMaster" Target="/ppt/notesMasters/notesMaster1.xml" Id="R5d33d6690c8a4f7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6cb8492ed194859" /><Relationship Type="http://schemas.openxmlformats.org/officeDocument/2006/relationships/notesMaster" Target="/ppt/notesMasters/notesMaster1.xml" Id="R2420baf5f39c4d4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c3135af96643ac" /><Relationship Type="http://schemas.openxmlformats.org/officeDocument/2006/relationships/notesMaster" Target="/ppt/notesMasters/notesMaster1.xml" Id="R60a99f068e5a4b7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26ebe26eeb249dc" /><Relationship Type="http://schemas.openxmlformats.org/officeDocument/2006/relationships/notesMaster" Target="/ppt/notesMasters/notesMaster1.xml" Id="Rf029868aa74c4c3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597bdc64a5464c" /><Relationship Type="http://schemas.openxmlformats.org/officeDocument/2006/relationships/notesMaster" Target="/ppt/notesMasters/notesMaster1.xml" Id="Rb54d760a9658426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9f388e21daa444c" /><Relationship Type="http://schemas.openxmlformats.org/officeDocument/2006/relationships/notesMaster" Target="/ppt/notesMasters/notesMaster1.xml" Id="R2b68162a4ee1429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ec143c375a6425f" /><Relationship Type="http://schemas.openxmlformats.org/officeDocument/2006/relationships/notesMaster" Target="/ppt/notesMasters/notesMaster1.xml" Id="Rf7af5990815b490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268b175cbbf4bf0" /><Relationship Type="http://schemas.openxmlformats.org/officeDocument/2006/relationships/notesMaster" Target="/ppt/notesMasters/notesMaster1.xml" Id="R5336b4a1349c47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245d5be20cf4899" /><Relationship Type="http://schemas.openxmlformats.org/officeDocument/2006/relationships/notesMaster" Target="/ppt/notesMasters/notesMaster1.xml" Id="R17ae851312504ef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3e55ee65a424591" /><Relationship Type="http://schemas.openxmlformats.org/officeDocument/2006/relationships/notesMaster" Target="/ppt/notesMasters/notesMaster1.xml" Id="R10b0a1a361b1495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5d7d7099b43430f" /><Relationship Type="http://schemas.openxmlformats.org/officeDocument/2006/relationships/notesMaster" Target="/ppt/notesMasters/notesMaster1.xml" Id="Rb6e4085356944fa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917643de45b4dca" /><Relationship Type="http://schemas.openxmlformats.org/officeDocument/2006/relationships/notesMaster" Target="/ppt/notesMasters/notesMaster1.xml" Id="Rf026e53b5aaa4c7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62e355f6c454bfb" /><Relationship Type="http://schemas.openxmlformats.org/officeDocument/2006/relationships/notesMaster" Target="/ppt/notesMasters/notesMaster1.xml" Id="R5f17b4b86f1e4d4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7439545eb8247de" /><Relationship Type="http://schemas.openxmlformats.org/officeDocument/2006/relationships/notesMaster" Target="/ppt/notesMasters/notesMaster1.xml" Id="Raf0f1a3bee1c4e7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4a6d89b29fc4bc3" /><Relationship Type="http://schemas.openxmlformats.org/officeDocument/2006/relationships/notesMaster" Target="/ppt/notesMasters/notesMaster1.xml" Id="Rb9c608f8b81c44d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63cb1a5d3334c57" /><Relationship Type="http://schemas.openxmlformats.org/officeDocument/2006/relationships/notesMaster" Target="/ppt/notesMasters/notesMaster1.xml" Id="Ra72eb804041449f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3e74900a6bf4491" /><Relationship Type="http://schemas.openxmlformats.org/officeDocument/2006/relationships/notesMaster" Target="/ppt/notesMasters/notesMaster1.xml" Id="Rbb9a08122130492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bd82b51e5344354" /><Relationship Type="http://schemas.openxmlformats.org/officeDocument/2006/relationships/notesMaster" Target="/ppt/notesMasters/notesMaster1.xml" Id="R3ab2a753eeb24d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4dd2e5d39742a3" /><Relationship Type="http://schemas.openxmlformats.org/officeDocument/2006/relationships/image" Target="/ppt/media/image.png" Id="Rb929186f44a54561" /><Relationship Type="http://schemas.openxmlformats.org/officeDocument/2006/relationships/image" Target="/ppt/media/image2.png" Id="R8919955844e34c93" /><Relationship Type="http://schemas.openxmlformats.org/officeDocument/2006/relationships/image" Target="/ppt/media/image.jpeg" Id="R85a0857216c948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7fadb91ee84ad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929186f44a545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919955844e34c9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0857216c9487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bdf0d85ec2405f" /><Relationship Type="http://schemas.openxmlformats.org/officeDocument/2006/relationships/slideLayout" Target="/ppt/slideLayouts/slideLayout1.xml" Id="Rb08d92fff9464560" /><Relationship Type="http://schemas.openxmlformats.org/officeDocument/2006/relationships/slideLayout" Target="/ppt/slideLayouts/slideLayout2.xml" Id="Rf6bb8e95fa604d2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8d92fff9464560"/>
    <p:sldLayoutId xmlns:r="http://schemas.openxmlformats.org/officeDocument/2006/relationships" id="2147483650" r:id="Rf6bb8e95fa604d2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a712186d346f5" /><Relationship Type="http://schemas.openxmlformats.org/officeDocument/2006/relationships/notesSlide" Target="/ppt/notesSlides/notesSlide1.xml" Id="R966f26545fed49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b01fe069374ab6" /><Relationship Type="http://schemas.openxmlformats.org/officeDocument/2006/relationships/notesSlide" Target="/ppt/notesSlides/notesSlide2.xml" Id="Rbb5dd4af0c8c49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dd30b254664a7a" /><Relationship Type="http://schemas.openxmlformats.org/officeDocument/2006/relationships/notesSlide" Target="/ppt/notesSlides/notesSlide3.xml" Id="R74794e7a3cc348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5f7d22f854cce" /><Relationship Type="http://schemas.openxmlformats.org/officeDocument/2006/relationships/notesSlide" Target="/ppt/notesSlides/notesSlide4.xml" Id="Re54aad5f9e2c40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83367d1b56418e" /><Relationship Type="http://schemas.openxmlformats.org/officeDocument/2006/relationships/notesSlide" Target="/ppt/notesSlides/notesSlide5.xml" Id="R07542dd931344b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6a5ccaa8594e03" /><Relationship Type="http://schemas.openxmlformats.org/officeDocument/2006/relationships/notesSlide" Target="/ppt/notesSlides/notesSlide6.xml" Id="R9e52ddb6e88444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49d1a605c445ef" /><Relationship Type="http://schemas.openxmlformats.org/officeDocument/2006/relationships/notesSlide" Target="/ppt/notesSlides/notesSlide7.xml" Id="Rdcdc231db12b4c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a5a1f59e33472c" /><Relationship Type="http://schemas.openxmlformats.org/officeDocument/2006/relationships/notesSlide" Target="/ppt/notesSlides/notesSlide8.xml" Id="R8bc4094053934b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2adfda04fe48f0" /><Relationship Type="http://schemas.openxmlformats.org/officeDocument/2006/relationships/notesSlide" Target="/ppt/notesSlides/notesSlide9.xml" Id="Ra101c5eec20d4d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0e4256cb6e4901" /><Relationship Type="http://schemas.openxmlformats.org/officeDocument/2006/relationships/notesSlide" Target="/ppt/notesSlides/notesSlide10.xml" Id="Red9ba74e701442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f49545f0a4e22" /><Relationship Type="http://schemas.openxmlformats.org/officeDocument/2006/relationships/notesSlide" Target="/ppt/notesSlides/notesSlide11.xml" Id="R269456785f414b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c38bcb28c74ce6" /><Relationship Type="http://schemas.openxmlformats.org/officeDocument/2006/relationships/notesSlide" Target="/ppt/notesSlides/notesSlide12.xml" Id="Reff2f94469104c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49a488fb1b4ac5" /><Relationship Type="http://schemas.openxmlformats.org/officeDocument/2006/relationships/notesSlide" Target="/ppt/notesSlides/notesSlide13.xml" Id="R975e3f6fd71b4d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79432f04454b45" /><Relationship Type="http://schemas.openxmlformats.org/officeDocument/2006/relationships/notesSlide" Target="/ppt/notesSlides/notesSlide14.xml" Id="Rafbd267f9a1848e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a28bddff54ed9" /><Relationship Type="http://schemas.openxmlformats.org/officeDocument/2006/relationships/notesSlide" Target="/ppt/notesSlides/notesSlide15.xml" Id="Rd59ad52cc5ea493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b2e27fc4ba479c" /><Relationship Type="http://schemas.openxmlformats.org/officeDocument/2006/relationships/notesSlide" Target="/ppt/notesSlides/notesSlide16.xml" Id="R9774dd5954c141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1e21fe4ea74139" /><Relationship Type="http://schemas.openxmlformats.org/officeDocument/2006/relationships/notesSlide" Target="/ppt/notesSlides/notesSlide17.xml" Id="R19ab50b55f50454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93d29551448c2" /><Relationship Type="http://schemas.openxmlformats.org/officeDocument/2006/relationships/notesSlide" Target="/ppt/notesSlides/notesSlide18.xml" Id="R639c2f30d6b14e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01bdc7b9e5465e" /><Relationship Type="http://schemas.openxmlformats.org/officeDocument/2006/relationships/notesSlide" Target="/ppt/notesSlides/notesSlide19.xml" Id="Ra1bc27fab06e42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4c1a0777164680" /><Relationship Type="http://schemas.openxmlformats.org/officeDocument/2006/relationships/notesSlide" Target="/ppt/notesSlides/notesSlide20.xml" Id="R1d7cdcca750c475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7d2007e3cb46b6" /><Relationship Type="http://schemas.openxmlformats.org/officeDocument/2006/relationships/notesSlide" Target="/ppt/notesSlides/notesSlide21.xml" Id="R4eb4c51e2bbd4aa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a42b9c3f23464e" /><Relationship Type="http://schemas.openxmlformats.org/officeDocument/2006/relationships/notesSlide" Target="/ppt/notesSlides/notesSlide22.xml" Id="R48024e3ddbde47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8d15eadf34d8e" /><Relationship Type="http://schemas.openxmlformats.org/officeDocument/2006/relationships/notesSlide" Target="/ppt/notesSlides/notesSlide23.xml" Id="Re046c6732eba4ff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e0cf6635e84c36" /><Relationship Type="http://schemas.openxmlformats.org/officeDocument/2006/relationships/notesSlide" Target="/ppt/notesSlides/notesSlide24.xml" Id="R7322bbfb54e9407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40b01b8ae245f1" /><Relationship Type="http://schemas.openxmlformats.org/officeDocument/2006/relationships/notesSlide" Target="/ppt/notesSlides/notesSlide25.xml" Id="Rffa7234dd48745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e291894864965" /><Relationship Type="http://schemas.openxmlformats.org/officeDocument/2006/relationships/notesSlide" Target="/ppt/notesSlides/notesSlide26.xml" Id="Rd0fd90f9dc47478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2d12e51bf4753" /><Relationship Type="http://schemas.openxmlformats.org/officeDocument/2006/relationships/notesSlide" Target="/ppt/notesSlides/notesSlide27.xml" Id="R4e5fca2fa9ea4c7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99d557f5374215" /><Relationship Type="http://schemas.openxmlformats.org/officeDocument/2006/relationships/notesSlide" Target="/ppt/notesSlides/notesSlide28.xml" Id="Ra6c3f5be43064b5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18409f24fb4a75" /><Relationship Type="http://schemas.openxmlformats.org/officeDocument/2006/relationships/notesSlide" Target="/ppt/notesSlides/notesSlide29.xml" Id="Re2aeafd9b37d402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1917d554fa4d83" /><Relationship Type="http://schemas.openxmlformats.org/officeDocument/2006/relationships/notesSlide" Target="/ppt/notesSlides/notesSlide30.xml" Id="R976088049efc4ca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c6f9e93e384610" /><Relationship Type="http://schemas.openxmlformats.org/officeDocument/2006/relationships/notesSlide" Target="/ppt/notesSlides/notesSlide31.xml" Id="R501c481c47aa422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181ba7e0e7461a" /><Relationship Type="http://schemas.openxmlformats.org/officeDocument/2006/relationships/notesSlide" Target="/ppt/notesSlides/notesSlide32.xml" Id="R62584c7bfdbc45f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976c6852594e20" /><Relationship Type="http://schemas.openxmlformats.org/officeDocument/2006/relationships/notesSlide" Target="/ppt/notesSlides/notesSlide33.xml" Id="R355d83b2370a40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  |  Proverbs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所羅門的箴言： 智慧之子使父親歡樂； 愚昧之子叫母親擔憂。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proverbs of Solomon. A wise son maketh a glad father: but a foolish son is the heaviness of his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  |  Proverbs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不義之財毫無益處； 惟有公義能救人脫離死亡。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Treasures of wickedness profit nothing: but righteousness delivereth from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10:3  |  Proverbs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耶和華不使義人受飢餓； 惡人所欲的，他必推開。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not suffer the soul of the righteous to famish: but he casteth away the substance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10:4  |  Proverbs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手懶的，要受貧窮； 手勤的，卻要富足。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becometh poor that dealeth with a slack hand: but the hand of the diligent maketh rich.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10:5  |  Proverbs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夏天聚斂的，是智慧之子； 收割時沉睡的，是貽羞之子。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gathereth in summer is a wise son: but he that sleepeth in harvest is a son that causeth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10:6  |  Proverbs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福祉臨到義人的頭； 強暴蒙蔽惡人的口。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Blessings are upon the head of the just: but violence covereth the mouth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10:7  |  Proverbs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義人的紀念被稱讚； 惡人的名字必朽爛。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memory of the just is blessed: but the name of the wicked shall rot.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10:8  |  Proverbs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心中智慧的，必受命令； 口裏愚妄的，必致傾倒。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wise in heart will receive commandments: but a prating fool shall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10:9  |  Proverbs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行正直路的，步步安穩； 走彎曲道的，必致敗露。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walketh uprightly walketh surely: but he that perverteth his ways shall be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10:10  |  Proverbs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以眼傳神的，使人憂患； 口裏愚妄的，必致傾倒。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winketh with the eye causeth sorrow: but a prating fool shall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10:11  |  Proverbs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義人的口是生命的泉源； 強暴蒙蔽惡人的口。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mouth of a righteous man is a well of life: but violence covereth the mouth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10:12  |  Proverbs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恨能挑啟爭端； 愛能遮掩一切過錯。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Hatred stirreth up strifes: but love covereth all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10:13  |  Proverbs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明哲人嘴裏有智慧； 無知人背上受刑杖。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lips of him that hath understanding wisdom is found: but a rod is for the back of him that is void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10:14  |  Proverbs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智慧人積存知識； 愚妄人的口速致敗壞。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Wise men lay up knowledge: but the mouth of the foolish is near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10:15  |  Proverbs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富戶的財物是他的堅城； 窮人的貧乏是他的敗壞。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man’s wealth is his strong city: the destruction of the poor is their poverty.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10:16  |  Proverbs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義人的勤勞致生； 惡人的進項致死。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labour of the righteous tendeth to life: the fruit of the wicked to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10:17  |  Proverbs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謹守訓誨的，乃在生命的道上； 違棄責備的，便失迷了路。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in the way of life that keepeth instruction: but he that refuseth reproof erreth.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10:18  |  Proverbs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隱藏怨恨的，有說謊的嘴； 口出讒謗的，是愚妄的人。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hideth hatred with lying lips, and he that uttereth a slander, is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10:19  |  Proverbs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多言多語難免有過； 禁止嘴唇是有智慧。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multitude of words there wanteth not sin: but he that refraineth his lips is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10:20  |  Proverbs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義人的舌乃[似]高銀； 惡人的心所值無幾。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tongue of the just is as choice silver: the heart of the wicked is little worth.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10:21  |  Proverbs 10:21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義人的口教養多人； 愚昧人因無知而死亡。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lips of the righteous feed many: but fools die for want of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10:22  |  Proverbs 10:22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耶和華所賜的福使人富足， 並不加上憂慮。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blessing of the LORD, it maketh rich, and he addeth no sorrow with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10:23  |  Proverbs 10:23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愚妄人以行惡為戲耍； 明哲人卻以智慧為樂。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as sport to a fool to do mischief: but a man of understanding hath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10:24  |  Proverbs 10:24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惡人所怕的，必臨到他； 義人所願的，必蒙應允。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wicked, it shall come upon him: but the desire of the righteous shall be granted.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10:25  |  Proverbs 10:25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暴風一過，惡人歸於無有； 義人的根基卻是永久。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whirlwind passeth, so is the wicked no more: but the righteous is an everlasting foundation.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10:26  |  Proverbs 10:26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懶惰人叫差他的人 如醋倒牙，如煙薰目。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vinegar to the teeth, and as smoke to the eyes, so is the sluggard to them that send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10:27  |  Proverbs 10:27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敬畏耶和華使人日子加多； 但惡人的年歲必被減少。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prolongeth days: but the years of the wicked shall be shortened.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10:28  |  Proverbs 10:28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義人的盼望[必得]喜樂； 惡人的指望必致滅沒。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hope of the righteous shall be gladness: but the expectation of the wicked shall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10:29  |  Proverbs 10:29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耶和華的道是正直人的保障， 卻成了作孽人的敗壞。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the LORD is strength to the upright: but destruction shall be to the workers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10:30  |  Proverbs 10:30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義人永不挪移； 惡人不得住在地上。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never be removed: but the wicked shall not inhabit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10:31  |  Proverbs 10:31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義人的口滋生智慧； 乖謬的舌必被割斷。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mouth of the just bringeth forth wisdom: but the froward tongue shall be cut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10:32  |  Proverbs 10:32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義人的嘴能令人喜悅； 惡人的口[說]乖謬的話。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lips of the righteous know what is acceptable: but the mouth of the wicked speaketh frowardness.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2026-08-30T07:18:05.5380000Z</dcterms:created>
  <dcterms:modified xsi:type="dcterms:W3CDTF">2026-08-30T07:18:05.5380000Z</dcterms:modified>
</coreProperties>
</file>