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90272ee73524def" /><Relationship Type="http://schemas.openxmlformats.org/officeDocument/2006/relationships/extended-properties" Target="/docProps/app.xml" Id="R61981a5adeb74a27" /><Relationship Type="http://schemas.openxmlformats.org/officeDocument/2006/relationships/officeDocument" Target="/ppt/presentation.xml" Id="R27fa1dbe3dc345b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ce960889d6f45bf"/>
  </p:sldMasterIdLst>
  <p:notesMasterIdLst>
    <p:notesMasterId xmlns:r="http://schemas.openxmlformats.org/officeDocument/2006/relationships" r:id="Rf78c0cbe134c4014"/>
  </p:notesMasterIdLst>
  <p:sldIdLst>
    <p:sldId xmlns:r="http://schemas.openxmlformats.org/officeDocument/2006/relationships" id="256" r:id="R8d1d6c03915e4064"/>
    <p:sldId xmlns:r="http://schemas.openxmlformats.org/officeDocument/2006/relationships" id="257" r:id="Rf81901377b344117"/>
    <p:sldId xmlns:r="http://schemas.openxmlformats.org/officeDocument/2006/relationships" id="258" r:id="Rfb6c631eadac4cc7"/>
    <p:sldId xmlns:r="http://schemas.openxmlformats.org/officeDocument/2006/relationships" id="259" r:id="R8f3690f0d0f64ef4"/>
    <p:sldId xmlns:r="http://schemas.openxmlformats.org/officeDocument/2006/relationships" id="260" r:id="R0fb96f4d15974a4d"/>
    <p:sldId xmlns:r="http://schemas.openxmlformats.org/officeDocument/2006/relationships" id="261" r:id="Rf256ac293a774242"/>
    <p:sldId xmlns:r="http://schemas.openxmlformats.org/officeDocument/2006/relationships" id="262" r:id="R21dd43e3753d4ecb"/>
    <p:sldId xmlns:r="http://schemas.openxmlformats.org/officeDocument/2006/relationships" id="263" r:id="R677bdceb07214344"/>
    <p:sldId xmlns:r="http://schemas.openxmlformats.org/officeDocument/2006/relationships" id="264" r:id="Rf29b67d595014c61"/>
    <p:sldId xmlns:r="http://schemas.openxmlformats.org/officeDocument/2006/relationships" id="265" r:id="Rb050bddaa47c40c3"/>
    <p:sldId xmlns:r="http://schemas.openxmlformats.org/officeDocument/2006/relationships" id="266" r:id="R104514279771478d"/>
    <p:sldId xmlns:r="http://schemas.openxmlformats.org/officeDocument/2006/relationships" id="267" r:id="R4b8338a51ce44a4f"/>
    <p:sldId xmlns:r="http://schemas.openxmlformats.org/officeDocument/2006/relationships" id="268" r:id="Rb6999a14b18f4b64"/>
    <p:sldId xmlns:r="http://schemas.openxmlformats.org/officeDocument/2006/relationships" id="269" r:id="Rf1c34381e9da4b57"/>
    <p:sldId xmlns:r="http://schemas.openxmlformats.org/officeDocument/2006/relationships" id="270" r:id="Rbbc9ca08f3f24cee"/>
    <p:sldId xmlns:r="http://schemas.openxmlformats.org/officeDocument/2006/relationships" id="271" r:id="Rea78cab0278c42a0"/>
    <p:sldId xmlns:r="http://schemas.openxmlformats.org/officeDocument/2006/relationships" id="272" r:id="Rdeff4180ad294bd2"/>
    <p:sldId xmlns:r="http://schemas.openxmlformats.org/officeDocument/2006/relationships" id="273" r:id="R70a9921881c5433f"/>
    <p:sldId xmlns:r="http://schemas.openxmlformats.org/officeDocument/2006/relationships" id="274" r:id="Reaaeea16f5ff4641"/>
    <p:sldId xmlns:r="http://schemas.openxmlformats.org/officeDocument/2006/relationships" id="275" r:id="R7b254c3f7af14329"/>
    <p:sldId xmlns:r="http://schemas.openxmlformats.org/officeDocument/2006/relationships" id="276" r:id="R9715c36d887543fa"/>
    <p:sldId xmlns:r="http://schemas.openxmlformats.org/officeDocument/2006/relationships" id="277" r:id="R11e5fa8af8a94f96"/>
    <p:sldId xmlns:r="http://schemas.openxmlformats.org/officeDocument/2006/relationships" id="278" r:id="R7bed335f4a9c4a8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6340edc3887457e" /><Relationship Type="http://schemas.openxmlformats.org/officeDocument/2006/relationships/slideMaster" Target="/ppt/slideMasters/slideMaster1.xml" Id="R7ce960889d6f45bf" /><Relationship Type="http://schemas.openxmlformats.org/officeDocument/2006/relationships/notesMaster" Target="/ppt/notesMasters/notesMaster1.xml" Id="Rf78c0cbe134c4014" /><Relationship Type="http://schemas.openxmlformats.org/officeDocument/2006/relationships/presProps" Target="/ppt/presProps.xml" Id="Rc577e23047194c81" /><Relationship Type="http://schemas.openxmlformats.org/officeDocument/2006/relationships/tableStyles" Target="/ppt/tableStyles.xml" Id="R831674af83684349" /><Relationship Type="http://schemas.openxmlformats.org/officeDocument/2006/relationships/slide" Target="/ppt/slides/slide1.xml" Id="R8d1d6c03915e4064" /><Relationship Type="http://schemas.openxmlformats.org/officeDocument/2006/relationships/slide" Target="/ppt/slides/slide2.xml" Id="Rf81901377b344117" /><Relationship Type="http://schemas.openxmlformats.org/officeDocument/2006/relationships/slide" Target="/ppt/slides/slide3.xml" Id="Rfb6c631eadac4cc7" /><Relationship Type="http://schemas.openxmlformats.org/officeDocument/2006/relationships/slide" Target="/ppt/slides/slide4.xml" Id="R8f3690f0d0f64ef4" /><Relationship Type="http://schemas.openxmlformats.org/officeDocument/2006/relationships/slide" Target="/ppt/slides/slide5.xml" Id="R0fb96f4d15974a4d" /><Relationship Type="http://schemas.openxmlformats.org/officeDocument/2006/relationships/slide" Target="/ppt/slides/slide6.xml" Id="Rf256ac293a774242" /><Relationship Type="http://schemas.openxmlformats.org/officeDocument/2006/relationships/slide" Target="/ppt/slides/slide7.xml" Id="R21dd43e3753d4ecb" /><Relationship Type="http://schemas.openxmlformats.org/officeDocument/2006/relationships/slide" Target="/ppt/slides/slide8.xml" Id="R677bdceb07214344" /><Relationship Type="http://schemas.openxmlformats.org/officeDocument/2006/relationships/slide" Target="/ppt/slides/slide9.xml" Id="Rf29b67d595014c61" /><Relationship Type="http://schemas.openxmlformats.org/officeDocument/2006/relationships/slide" Target="/ppt/slides/slide10.xml" Id="Rb050bddaa47c40c3" /><Relationship Type="http://schemas.openxmlformats.org/officeDocument/2006/relationships/slide" Target="/ppt/slides/slide11.xml" Id="R104514279771478d" /><Relationship Type="http://schemas.openxmlformats.org/officeDocument/2006/relationships/slide" Target="/ppt/slides/slide12.xml" Id="R4b8338a51ce44a4f" /><Relationship Type="http://schemas.openxmlformats.org/officeDocument/2006/relationships/slide" Target="/ppt/slides/slide13.xml" Id="Rb6999a14b18f4b64" /><Relationship Type="http://schemas.openxmlformats.org/officeDocument/2006/relationships/slide" Target="/ppt/slides/slide14.xml" Id="Rf1c34381e9da4b57" /><Relationship Type="http://schemas.openxmlformats.org/officeDocument/2006/relationships/slide" Target="/ppt/slides/slide15.xml" Id="Rbbc9ca08f3f24cee" /><Relationship Type="http://schemas.openxmlformats.org/officeDocument/2006/relationships/slide" Target="/ppt/slides/slide16.xml" Id="Rea78cab0278c42a0" /><Relationship Type="http://schemas.openxmlformats.org/officeDocument/2006/relationships/slide" Target="/ppt/slides/slide17.xml" Id="Rdeff4180ad294bd2" /><Relationship Type="http://schemas.openxmlformats.org/officeDocument/2006/relationships/slide" Target="/ppt/slides/slide18.xml" Id="R70a9921881c5433f" /><Relationship Type="http://schemas.openxmlformats.org/officeDocument/2006/relationships/slide" Target="/ppt/slides/slide19.xml" Id="Reaaeea16f5ff4641" /><Relationship Type="http://schemas.openxmlformats.org/officeDocument/2006/relationships/slide" Target="/ppt/slides/slide20.xml" Id="R7b254c3f7af14329" /><Relationship Type="http://schemas.openxmlformats.org/officeDocument/2006/relationships/slide" Target="/ppt/slides/slide21.xml" Id="R9715c36d887543fa" /><Relationship Type="http://schemas.openxmlformats.org/officeDocument/2006/relationships/slide" Target="/ppt/slides/slide22.xml" Id="R11e5fa8af8a94f96" /><Relationship Type="http://schemas.openxmlformats.org/officeDocument/2006/relationships/slide" Target="/ppt/slides/slide23.xml" Id="R7bed335f4a9c4a8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064a239e7d04ab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a576944ae2a4e87" /><Relationship Type="http://schemas.openxmlformats.org/officeDocument/2006/relationships/notesMaster" Target="/ppt/notesMasters/notesMaster1.xml" Id="R8fffa4a3865e436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b301005fed94502" /><Relationship Type="http://schemas.openxmlformats.org/officeDocument/2006/relationships/notesMaster" Target="/ppt/notesMasters/notesMaster1.xml" Id="Rcda26b17ce5b472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9784a3c31f74568" /><Relationship Type="http://schemas.openxmlformats.org/officeDocument/2006/relationships/notesMaster" Target="/ppt/notesMasters/notesMaster1.xml" Id="Raf158ed0f3874f7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99f5ac856de4e16" /><Relationship Type="http://schemas.openxmlformats.org/officeDocument/2006/relationships/notesMaster" Target="/ppt/notesMasters/notesMaster1.xml" Id="R3e0af7ec4c1a402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c6482d371404479" /><Relationship Type="http://schemas.openxmlformats.org/officeDocument/2006/relationships/notesMaster" Target="/ppt/notesMasters/notesMaster1.xml" Id="R6c9ece30c551492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1c4b90bd6104531" /><Relationship Type="http://schemas.openxmlformats.org/officeDocument/2006/relationships/notesMaster" Target="/ppt/notesMasters/notesMaster1.xml" Id="Rde8bb6b5daec41f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973e4c827324b5f" /><Relationship Type="http://schemas.openxmlformats.org/officeDocument/2006/relationships/notesMaster" Target="/ppt/notesMasters/notesMaster1.xml" Id="R2c97f6f3dee641a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2f9f9201ace4312" /><Relationship Type="http://schemas.openxmlformats.org/officeDocument/2006/relationships/notesMaster" Target="/ppt/notesMasters/notesMaster1.xml" Id="Rb855929ad72b443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b33c2bc039d481c" /><Relationship Type="http://schemas.openxmlformats.org/officeDocument/2006/relationships/notesMaster" Target="/ppt/notesMasters/notesMaster1.xml" Id="Rb6a59343c20c4ed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157b49fc2374d09" /><Relationship Type="http://schemas.openxmlformats.org/officeDocument/2006/relationships/notesMaster" Target="/ppt/notesMasters/notesMaster1.xml" Id="Re6a985423b8647c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cb7962633f84d39" /><Relationship Type="http://schemas.openxmlformats.org/officeDocument/2006/relationships/notesMaster" Target="/ppt/notesMasters/notesMaster1.xml" Id="Rf9ddef2d84f94266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e28b2d8bd6b34087" /><Relationship Type="http://schemas.openxmlformats.org/officeDocument/2006/relationships/notesMaster" Target="/ppt/notesMasters/notesMaster1.xml" Id="R64e9e93824e946f8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542d95a1c49f44d0" /><Relationship Type="http://schemas.openxmlformats.org/officeDocument/2006/relationships/notesMaster" Target="/ppt/notesMasters/notesMaster1.xml" Id="R18807bbef11f408f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0cc71929a127458b" /><Relationship Type="http://schemas.openxmlformats.org/officeDocument/2006/relationships/notesMaster" Target="/ppt/notesMasters/notesMaster1.xml" Id="R4dc45f5a95334061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b0d5f232e8564a60" /><Relationship Type="http://schemas.openxmlformats.org/officeDocument/2006/relationships/notesMaster" Target="/ppt/notesMasters/notesMaster1.xml" Id="R984dc0f17f364548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718e565faaf143e4" /><Relationship Type="http://schemas.openxmlformats.org/officeDocument/2006/relationships/notesMaster" Target="/ppt/notesMasters/notesMaster1.xml" Id="R5c8d4e0e10094151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cfa6bd6d7cc84102" /><Relationship Type="http://schemas.openxmlformats.org/officeDocument/2006/relationships/notesMaster" Target="/ppt/notesMasters/notesMaster1.xml" Id="Rff15161fc36c42cf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7d567ffd9f824d36" /><Relationship Type="http://schemas.openxmlformats.org/officeDocument/2006/relationships/notesMaster" Target="/ppt/notesMasters/notesMaster1.xml" Id="Rd9268e2bfc704c5f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9dd67b7dbd584c92" /><Relationship Type="http://schemas.openxmlformats.org/officeDocument/2006/relationships/notesMaster" Target="/ppt/notesMasters/notesMaster1.xml" Id="Rd150f5ee52cc4138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c14410d9649b4283" /><Relationship Type="http://schemas.openxmlformats.org/officeDocument/2006/relationships/notesMaster" Target="/ppt/notesMasters/notesMaster1.xml" Id="R174abf4e50ce48a0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c7b70f45a8134741" /><Relationship Type="http://schemas.openxmlformats.org/officeDocument/2006/relationships/notesMaster" Target="/ppt/notesMasters/notesMaster1.xml" Id="Rd8c125315c854c4a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c079da2ca162430a" /><Relationship Type="http://schemas.openxmlformats.org/officeDocument/2006/relationships/notesMaster" Target="/ppt/notesMasters/notesMaster1.xml" Id="R511347fb86f34bf3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3a5fb614be2b48aa" /><Relationship Type="http://schemas.openxmlformats.org/officeDocument/2006/relationships/notesMaster" Target="/ppt/notesMasters/notesMaster1.xml" Id="R3f6e8a7420b645c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429e79253e8412e" /><Relationship Type="http://schemas.openxmlformats.org/officeDocument/2006/relationships/image" Target="/ppt/media/image.png" Id="Rfedd10cce8e14eee" /><Relationship Type="http://schemas.openxmlformats.org/officeDocument/2006/relationships/image" Target="/ppt/media/image2.png" Id="R42d7f3ab7f784fd4" /><Relationship Type="http://schemas.openxmlformats.org/officeDocument/2006/relationships/image" Target="/ppt/media/image.jpeg" Id="R4f7fab531b474f99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36650c4fdba4669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fedd10cce8e14eee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42d7f3ab7f784fd4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7fab531b474f99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fdc2374b3704a78" /><Relationship Type="http://schemas.openxmlformats.org/officeDocument/2006/relationships/slideLayout" Target="/ppt/slideLayouts/slideLayout1.xml" Id="R5e07992f007a4904" /><Relationship Type="http://schemas.openxmlformats.org/officeDocument/2006/relationships/slideLayout" Target="/ppt/slideLayouts/slideLayout2.xml" Id="R0f4f8c1e5fb149cb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e07992f007a4904"/>
    <p:sldLayoutId xmlns:r="http://schemas.openxmlformats.org/officeDocument/2006/relationships" id="2147483650" r:id="R0f4f8c1e5fb149cb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f6f77b1d9ca40b1" /><Relationship Type="http://schemas.openxmlformats.org/officeDocument/2006/relationships/notesSlide" Target="/ppt/notesSlides/notesSlide1.xml" Id="Rcb30359b3d7345b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012d3b609b441dd" /><Relationship Type="http://schemas.openxmlformats.org/officeDocument/2006/relationships/notesSlide" Target="/ppt/notesSlides/notesSlide2.xml" Id="Rd579a15b7232488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5f5c25c73744fc5" /><Relationship Type="http://schemas.openxmlformats.org/officeDocument/2006/relationships/notesSlide" Target="/ppt/notesSlides/notesSlide3.xml" Id="R3da25d67374a444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cc8814c3ade485b" /><Relationship Type="http://schemas.openxmlformats.org/officeDocument/2006/relationships/notesSlide" Target="/ppt/notesSlides/notesSlide4.xml" Id="Rf8c6908294e5478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60d020476d54ba6" /><Relationship Type="http://schemas.openxmlformats.org/officeDocument/2006/relationships/notesSlide" Target="/ppt/notesSlides/notesSlide5.xml" Id="R854ce4aceb0f4be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6fcf6dc343b4587" /><Relationship Type="http://schemas.openxmlformats.org/officeDocument/2006/relationships/notesSlide" Target="/ppt/notesSlides/notesSlide6.xml" Id="Rfe3eaed36bf64b9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4235791c4b04acc" /><Relationship Type="http://schemas.openxmlformats.org/officeDocument/2006/relationships/notesSlide" Target="/ppt/notesSlides/notesSlide7.xml" Id="R5e85dd6eaed846c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a31f33ae07141d0" /><Relationship Type="http://schemas.openxmlformats.org/officeDocument/2006/relationships/notesSlide" Target="/ppt/notesSlides/notesSlide8.xml" Id="R27adbd30f00e401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dcd554d19fc4209" /><Relationship Type="http://schemas.openxmlformats.org/officeDocument/2006/relationships/notesSlide" Target="/ppt/notesSlides/notesSlide9.xml" Id="R96fee58209fa4fb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503f3e02689474b" /><Relationship Type="http://schemas.openxmlformats.org/officeDocument/2006/relationships/notesSlide" Target="/ppt/notesSlides/notesSlide10.xml" Id="Rc83a21515125451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fe7aa0d42b741d5" /><Relationship Type="http://schemas.openxmlformats.org/officeDocument/2006/relationships/notesSlide" Target="/ppt/notesSlides/notesSlide11.xml" Id="R77bd270ffbb0497c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e57b923fa8d4c61" /><Relationship Type="http://schemas.openxmlformats.org/officeDocument/2006/relationships/notesSlide" Target="/ppt/notesSlides/notesSlide12.xml" Id="R9c4ee50d1c1f473c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3294f13f1d04ea9" /><Relationship Type="http://schemas.openxmlformats.org/officeDocument/2006/relationships/notesSlide" Target="/ppt/notesSlides/notesSlide13.xml" Id="R3643c6c30ade4e62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8e2b401e74e4cb6" /><Relationship Type="http://schemas.openxmlformats.org/officeDocument/2006/relationships/notesSlide" Target="/ppt/notesSlides/notesSlide14.xml" Id="R594728da9b394a05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7e4f21172ab4aa5" /><Relationship Type="http://schemas.openxmlformats.org/officeDocument/2006/relationships/notesSlide" Target="/ppt/notesSlides/notesSlide15.xml" Id="Red58ba261bf1485c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de0fc601c364f35" /><Relationship Type="http://schemas.openxmlformats.org/officeDocument/2006/relationships/notesSlide" Target="/ppt/notesSlides/notesSlide16.xml" Id="R045e0d5cd104445d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b1e7dd6a9f64675" /><Relationship Type="http://schemas.openxmlformats.org/officeDocument/2006/relationships/notesSlide" Target="/ppt/notesSlides/notesSlide17.xml" Id="Rd2d84e6ad53f4ff7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b1e11140e9b4e94" /><Relationship Type="http://schemas.openxmlformats.org/officeDocument/2006/relationships/notesSlide" Target="/ppt/notesSlides/notesSlide18.xml" Id="R4b70fcd7d952489e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884cb0adbe4450c" /><Relationship Type="http://schemas.openxmlformats.org/officeDocument/2006/relationships/notesSlide" Target="/ppt/notesSlides/notesSlide19.xml" Id="Rd2a238ffb83f4273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04184d969524227" /><Relationship Type="http://schemas.openxmlformats.org/officeDocument/2006/relationships/notesSlide" Target="/ppt/notesSlides/notesSlide20.xml" Id="R97b73ed31d834662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2a73d61386f4d56" /><Relationship Type="http://schemas.openxmlformats.org/officeDocument/2006/relationships/notesSlide" Target="/ppt/notesSlides/notesSlide21.xml" Id="R968ac627d8ed41c6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e5e43f23acd4687" /><Relationship Type="http://schemas.openxmlformats.org/officeDocument/2006/relationships/notesSlide" Target="/ppt/notesSlides/notesSlide22.xml" Id="Rfaa4f77bb4424104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17e8c5f132f4997" /><Relationship Type="http://schemas.openxmlformats.org/officeDocument/2006/relationships/notesSlide" Target="/ppt/notesSlides/notesSlide23.xml" Id="R2030540bf2844c5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耶利米哀歌第4章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Lamentations 4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4:1  |  Lamentations 4:1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黃金何其失光！ 純金何其變色！ 聖所的石頭倒在各市口上。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How is the gold become dim! how is the most fine gold changed! the stones of the sanctuary are poured out in the top of every street.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4:2  |  Lamentations 4:2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錫安寶貴的眾子好比精金， 現在何竟算為窯匠手所做的瓦瓶？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precious sons of Zion, comparable to fine gold, how are they esteemed as earthen pitchers, the work of the hands of the potter!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4:3  |  Lamentations 4:3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野狗尚且把奶乳哺其子， 我民的婦人倒成為殘忍， 好像曠野的鴕鳥一般。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Even the sea monsters draw out the breast, they give suck to their young ones: the daughter of my people is become cruel, like the ostriches in the wilderness.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4:4  |  Lamentations 4:4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吃奶孩子的舌頭因乾渴貼住上膛； 孩童求餅，無人擘給他們。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tongue of the sucking child cleaveth to the roof of his mouth for thirst: the young children ask bread, and no man breaketh it unto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4:5  |  Lamentations 4:5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素來吃美好食物的， 現今在街上變為孤寒； 素來臥朱紅褥子的， 現今躺臥糞堆。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that did feed delicately are desolate in the streets: they that were brought up in scarlet embrace dunghills.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4:6  |  Lamentations 4:6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都因我眾民的罪孽比所多瑪的罪還大； 所多瑪雖然無人加手於她， 還是轉眼之間被傾覆。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 punishment of the iniquity of the daughter of my people is greater than the punishment of the sin of Sodom, that was overthrown as in a moment, and no hands stayed on her.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4:7  |  Lamentations 4:7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錫安的貴冑素來比雪純淨， 比奶更白； 他們的身體比紅寶玉更紅， 像光潤的藍寶石一樣。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Her Nazarites were purer than snow, they were whiter than milk, they were more ruddy in body than rubies, their polishing was of sapphire: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4:8  |  Lamentations 4:8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現在他們的面貌比煤炭更黑， 以致在街上無人認識； 他們的皮膚緊貼骨頭， 枯乾如同槁木。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Their visage is blacker than a coal; they are not known in the streets: their skin cleaveth to their bones; it is withered, it is become like a stick.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4:9  |  Lamentations 4:9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餓死的不如被刀殺的， 因為這是缺了田間的土產， 就身體衰弱，漸漸消滅。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that be slain with the sword are better than they that be slain with hunger: for these pine away, stricken through for want of the fruits of the field.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4:10  |  Lamentations 4:10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慈心的婦人，當我眾民被毀滅的時候， 親手煮自己的兒女作為食物。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hands of the pitiful women have sodden their own children: they were their meat in the destruction of the daughter of my people.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4:11  |  Lamentations 4:11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耶和華發怒成就他所定的， 倒出他的烈怒； 在錫安使火着起， 燒毀錫安的根基。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LORD hath accomplished his fury; he hath poured out his fierce anger, and hath kindled a fire in Zion, and it hath devoured the foundations thereof.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4:12  |  Lamentations 4:12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地上的君王和世上的居民都不信 敵人和仇敵能進耶路撒冷的城門。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kings of the earth, and all the inhabitants of the world, would not have believed that the adversary and the enemy should have entered into the gates of Jerusalem.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4:13  |  Lamentations 4:13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這都因她先知的罪惡和祭司的罪孽； 他們在城中流了義人的血。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 sins of her prophets, and the iniquities of her priests, that have shed the blood of the just in the midst of her,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4:14  |  Lamentations 4:14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他們在街上如瞎子亂走， 又被血玷污， 以致人不能摸他們的衣服。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have wandered as blind men in the streets, they have polluted themselves with blood, so that men could not touch their garments.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4:15  |  Lamentations 4:15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人向他們喊着說： 不潔淨的，躲開，躲開！ 不要挨近我！ 他們逃走飄流的時候， 列國中有人說： 他們不可仍[在這裏]寄居。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cried unto them, Depart ye; it is unclean; depart, depart, touch not: when they fled away and wandered, they said among the heathen, They shall no more sojourn there.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4:16  |  Lamentations 4:16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耶和華發怒，將他們分散， 不再眷顧他們； 人不重看祭司，也不厚待長老。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anger of the LORD hath divided them; he will no more regard them: they respected not the persons of the priests, they favoured not the elders.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4:17  |  Lamentations 4:17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我們[仰望]人來幫助， 以致眼目失明，還是枉然； 我們所盼望的，竟盼望一個不能救人的國！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As for us, our eyes as yet failed for our vain help: in our watching we have watched for a nation that could not save us.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4:18  |  Lamentations 4:18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仇敵追趕我們的腳步像打獵的， 以致我們不敢在自己的街上行走。 我們的結局臨近； 我們的日子滿足； 我們的結局來到了。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hunt our steps, that we cannot go in our streets: our end is near, our days are fulfilled; for our end is come.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4:19  |  Lamentations 4:19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追趕我們的比空中的鷹更快； 他們在山上追逼我們， 在曠野埋伏，等候我們。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Our persecutors are swifter than the eagles of the heaven: they pursued us upon the mountains, they laid wait for us in the wilderness.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4:20  |  Lamentations 4:20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耶和華的受膏者好比我們鼻中的氣， 在他們的坑中被捉住； 我們曾論到他說： 我們必在他蔭下， 在列國中存活。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breath of our nostrils, the anointed of the LORD, was taken in their pits, of whom we said, Under his shadow we shall live among the heathen.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4:21  |  Lamentations 4:21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住烏斯地的以東民哪，只管歡喜快樂； [苦]杯也必傳到你那裏； 你必喝醉，以致露體。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Rejoice and be glad, O daughter of Edom, that dwellest in the land of Uz; the cup also shall pass through unto thee: thou shalt be drunken, and shalt make thyself naked.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耶利米哀歌 4:22  |  Lamentations 4:22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錫安的民哪，你罪孽的刑罰受足了， 耶和華必不使你再被擄去。 以東的民哪，他必追討你的罪孽， 顯露你的罪惡。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punishment of thine iniquity is accomplished, O daughter of Zion; he will no more carry thee away into captivity: he will visit thine iniquity, O daughter of Edom; he will discover thy sins.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2026-08-30T03:48:57.2550000Z</dcterms:created>
  <dcterms:modified xsi:type="dcterms:W3CDTF">2026-08-30T03:48:57.2550000Z</dcterms:modified>
</coreProperties>
</file>