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bf0b05d69c4d24" /><Relationship Type="http://schemas.openxmlformats.org/officeDocument/2006/relationships/extended-properties" Target="/docProps/app.xml" Id="Rb910ad9599a34d43" /><Relationship Type="http://schemas.openxmlformats.org/officeDocument/2006/relationships/officeDocument" Target="/ppt/presentation.xml" Id="R52e6cf055c8748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1c17eacf2c49ca"/>
  </p:sldMasterIdLst>
  <p:notesMasterIdLst>
    <p:notesMasterId xmlns:r="http://schemas.openxmlformats.org/officeDocument/2006/relationships" r:id="R0758dfc2aba2420a"/>
  </p:notesMasterIdLst>
  <p:sldIdLst>
    <p:sldId xmlns:r="http://schemas.openxmlformats.org/officeDocument/2006/relationships" id="256" r:id="Rbc3feac1641b408b"/>
    <p:sldId xmlns:r="http://schemas.openxmlformats.org/officeDocument/2006/relationships" id="257" r:id="Re7a70185e50148c6"/>
    <p:sldId xmlns:r="http://schemas.openxmlformats.org/officeDocument/2006/relationships" id="258" r:id="R0d0eead7eb504ae7"/>
    <p:sldId xmlns:r="http://schemas.openxmlformats.org/officeDocument/2006/relationships" id="259" r:id="R252e1705337d40b2"/>
    <p:sldId xmlns:r="http://schemas.openxmlformats.org/officeDocument/2006/relationships" id="260" r:id="R2ec55b2953f345ef"/>
    <p:sldId xmlns:r="http://schemas.openxmlformats.org/officeDocument/2006/relationships" id="261" r:id="Rf23280e9192742b9"/>
    <p:sldId xmlns:r="http://schemas.openxmlformats.org/officeDocument/2006/relationships" id="262" r:id="R529e4d12a28d4e10"/>
    <p:sldId xmlns:r="http://schemas.openxmlformats.org/officeDocument/2006/relationships" id="263" r:id="Rc45a5731539c4ba8"/>
    <p:sldId xmlns:r="http://schemas.openxmlformats.org/officeDocument/2006/relationships" id="264" r:id="Rf51ea6a1a51a4bbb"/>
    <p:sldId xmlns:r="http://schemas.openxmlformats.org/officeDocument/2006/relationships" id="265" r:id="R04287329871e4e22"/>
    <p:sldId xmlns:r="http://schemas.openxmlformats.org/officeDocument/2006/relationships" id="266" r:id="Rfc085a30bc364387"/>
    <p:sldId xmlns:r="http://schemas.openxmlformats.org/officeDocument/2006/relationships" id="267" r:id="R8a2a5b395e274d73"/>
    <p:sldId xmlns:r="http://schemas.openxmlformats.org/officeDocument/2006/relationships" id="268" r:id="R8b34670d74e34f01"/>
    <p:sldId xmlns:r="http://schemas.openxmlformats.org/officeDocument/2006/relationships" id="269" r:id="R360ad6a427044402"/>
    <p:sldId xmlns:r="http://schemas.openxmlformats.org/officeDocument/2006/relationships" id="270" r:id="R9c34adcf1cba437b"/>
    <p:sldId xmlns:r="http://schemas.openxmlformats.org/officeDocument/2006/relationships" id="271" r:id="R379ce13188784cf1"/>
    <p:sldId xmlns:r="http://schemas.openxmlformats.org/officeDocument/2006/relationships" id="272" r:id="R27ff57dfaa7f4dde"/>
    <p:sldId xmlns:r="http://schemas.openxmlformats.org/officeDocument/2006/relationships" id="273" r:id="R8a80603742b443e8"/>
    <p:sldId xmlns:r="http://schemas.openxmlformats.org/officeDocument/2006/relationships" id="274" r:id="Re57d223b7f684ed1"/>
    <p:sldId xmlns:r="http://schemas.openxmlformats.org/officeDocument/2006/relationships" id="275" r:id="R40b4e676c2574943"/>
    <p:sldId xmlns:r="http://schemas.openxmlformats.org/officeDocument/2006/relationships" id="276" r:id="R276ed897d44749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81a98708914ab0" /><Relationship Type="http://schemas.openxmlformats.org/officeDocument/2006/relationships/slideMaster" Target="/ppt/slideMasters/slideMaster1.xml" Id="R301c17eacf2c49ca" /><Relationship Type="http://schemas.openxmlformats.org/officeDocument/2006/relationships/notesMaster" Target="/ppt/notesMasters/notesMaster1.xml" Id="R0758dfc2aba2420a" /><Relationship Type="http://schemas.openxmlformats.org/officeDocument/2006/relationships/presProps" Target="/ppt/presProps.xml" Id="R4467fccf165d4a30" /><Relationship Type="http://schemas.openxmlformats.org/officeDocument/2006/relationships/tableStyles" Target="/ppt/tableStyles.xml" Id="Rc7f9378aeef74674" /><Relationship Type="http://schemas.openxmlformats.org/officeDocument/2006/relationships/slide" Target="/ppt/slides/slide1.xml" Id="Rbc3feac1641b408b" /><Relationship Type="http://schemas.openxmlformats.org/officeDocument/2006/relationships/slide" Target="/ppt/slides/slide2.xml" Id="Re7a70185e50148c6" /><Relationship Type="http://schemas.openxmlformats.org/officeDocument/2006/relationships/slide" Target="/ppt/slides/slide3.xml" Id="R0d0eead7eb504ae7" /><Relationship Type="http://schemas.openxmlformats.org/officeDocument/2006/relationships/slide" Target="/ppt/slides/slide4.xml" Id="R252e1705337d40b2" /><Relationship Type="http://schemas.openxmlformats.org/officeDocument/2006/relationships/slide" Target="/ppt/slides/slide5.xml" Id="R2ec55b2953f345ef" /><Relationship Type="http://schemas.openxmlformats.org/officeDocument/2006/relationships/slide" Target="/ppt/slides/slide6.xml" Id="Rf23280e9192742b9" /><Relationship Type="http://schemas.openxmlformats.org/officeDocument/2006/relationships/slide" Target="/ppt/slides/slide7.xml" Id="R529e4d12a28d4e10" /><Relationship Type="http://schemas.openxmlformats.org/officeDocument/2006/relationships/slide" Target="/ppt/slides/slide8.xml" Id="Rc45a5731539c4ba8" /><Relationship Type="http://schemas.openxmlformats.org/officeDocument/2006/relationships/slide" Target="/ppt/slides/slide9.xml" Id="Rf51ea6a1a51a4bbb" /><Relationship Type="http://schemas.openxmlformats.org/officeDocument/2006/relationships/slide" Target="/ppt/slides/slide10.xml" Id="R04287329871e4e22" /><Relationship Type="http://schemas.openxmlformats.org/officeDocument/2006/relationships/slide" Target="/ppt/slides/slide11.xml" Id="Rfc085a30bc364387" /><Relationship Type="http://schemas.openxmlformats.org/officeDocument/2006/relationships/slide" Target="/ppt/slides/slide12.xml" Id="R8a2a5b395e274d73" /><Relationship Type="http://schemas.openxmlformats.org/officeDocument/2006/relationships/slide" Target="/ppt/slides/slide13.xml" Id="R8b34670d74e34f01" /><Relationship Type="http://schemas.openxmlformats.org/officeDocument/2006/relationships/slide" Target="/ppt/slides/slide14.xml" Id="R360ad6a427044402" /><Relationship Type="http://schemas.openxmlformats.org/officeDocument/2006/relationships/slide" Target="/ppt/slides/slide15.xml" Id="R9c34adcf1cba437b" /><Relationship Type="http://schemas.openxmlformats.org/officeDocument/2006/relationships/slide" Target="/ppt/slides/slide16.xml" Id="R379ce13188784cf1" /><Relationship Type="http://schemas.openxmlformats.org/officeDocument/2006/relationships/slide" Target="/ppt/slides/slide17.xml" Id="R27ff57dfaa7f4dde" /><Relationship Type="http://schemas.openxmlformats.org/officeDocument/2006/relationships/slide" Target="/ppt/slides/slide18.xml" Id="R8a80603742b443e8" /><Relationship Type="http://schemas.openxmlformats.org/officeDocument/2006/relationships/slide" Target="/ppt/slides/slide19.xml" Id="Re57d223b7f684ed1" /><Relationship Type="http://schemas.openxmlformats.org/officeDocument/2006/relationships/slide" Target="/ppt/slides/slide20.xml" Id="R40b4e676c2574943" /><Relationship Type="http://schemas.openxmlformats.org/officeDocument/2006/relationships/slide" Target="/ppt/slides/slide21.xml" Id="R276ed897d44749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28c3687d694a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c81fb4468d4272" /><Relationship Type="http://schemas.openxmlformats.org/officeDocument/2006/relationships/notesMaster" Target="/ppt/notesMasters/notesMaster1.xml" Id="R77b84e92396840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73112982184f4c" /><Relationship Type="http://schemas.openxmlformats.org/officeDocument/2006/relationships/notesMaster" Target="/ppt/notesMasters/notesMaster1.xml" Id="Rccd74a7580d348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8fe05452664b1e" /><Relationship Type="http://schemas.openxmlformats.org/officeDocument/2006/relationships/notesMaster" Target="/ppt/notesMasters/notesMaster1.xml" Id="R05a45bd713d749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7c254c100246fc" /><Relationship Type="http://schemas.openxmlformats.org/officeDocument/2006/relationships/notesMaster" Target="/ppt/notesMasters/notesMaster1.xml" Id="R459f52626dae4d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afe78ae035449d" /><Relationship Type="http://schemas.openxmlformats.org/officeDocument/2006/relationships/notesMaster" Target="/ppt/notesMasters/notesMaster1.xml" Id="R28be35800b664b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ddd0889df14600" /><Relationship Type="http://schemas.openxmlformats.org/officeDocument/2006/relationships/notesMaster" Target="/ppt/notesMasters/notesMaster1.xml" Id="R1593af2ed1bb48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2f3798690047ea" /><Relationship Type="http://schemas.openxmlformats.org/officeDocument/2006/relationships/notesMaster" Target="/ppt/notesMasters/notesMaster1.xml" Id="R28a899b090a34f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074800b2ec40d5" /><Relationship Type="http://schemas.openxmlformats.org/officeDocument/2006/relationships/notesMaster" Target="/ppt/notesMasters/notesMaster1.xml" Id="R1981094e55054e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6ccf8be1a244f6" /><Relationship Type="http://schemas.openxmlformats.org/officeDocument/2006/relationships/notesMaster" Target="/ppt/notesMasters/notesMaster1.xml" Id="R6c08a9fd01fd4a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049658f2e248ea" /><Relationship Type="http://schemas.openxmlformats.org/officeDocument/2006/relationships/notesMaster" Target="/ppt/notesMasters/notesMaster1.xml" Id="R52536576b8b441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e6d47d51bc4202" /><Relationship Type="http://schemas.openxmlformats.org/officeDocument/2006/relationships/notesMaster" Target="/ppt/notesMasters/notesMaster1.xml" Id="R62b6c8bfa3064f5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08e0b902c65437f" /><Relationship Type="http://schemas.openxmlformats.org/officeDocument/2006/relationships/notesMaster" Target="/ppt/notesMasters/notesMaster1.xml" Id="Rffc90a98d5ed47a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118140ad9a439a" /><Relationship Type="http://schemas.openxmlformats.org/officeDocument/2006/relationships/notesMaster" Target="/ppt/notesMasters/notesMaster1.xml" Id="R2b02615d21754bd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1cea34102b84798" /><Relationship Type="http://schemas.openxmlformats.org/officeDocument/2006/relationships/notesMaster" Target="/ppt/notesMasters/notesMaster1.xml" Id="Rb7d7a9c0bc304ea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4afcdac9584494" /><Relationship Type="http://schemas.openxmlformats.org/officeDocument/2006/relationships/notesMaster" Target="/ppt/notesMasters/notesMaster1.xml" Id="R64a764706ad14b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3920886d5c14c84" /><Relationship Type="http://schemas.openxmlformats.org/officeDocument/2006/relationships/notesMaster" Target="/ppt/notesMasters/notesMaster1.xml" Id="R453abdacf5fb4d4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e4cbe0b7b674809" /><Relationship Type="http://schemas.openxmlformats.org/officeDocument/2006/relationships/notesMaster" Target="/ppt/notesMasters/notesMaster1.xml" Id="R80f86e8f162e4c9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bcab787a7a14a0a" /><Relationship Type="http://schemas.openxmlformats.org/officeDocument/2006/relationships/notesMaster" Target="/ppt/notesMasters/notesMaster1.xml" Id="R9a69c219b82a4fd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987fc76cd294025" /><Relationship Type="http://schemas.openxmlformats.org/officeDocument/2006/relationships/notesMaster" Target="/ppt/notesMasters/notesMaster1.xml" Id="R5537ce984bb9433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9c076484b7f46d1" /><Relationship Type="http://schemas.openxmlformats.org/officeDocument/2006/relationships/notesMaster" Target="/ppt/notesMasters/notesMaster1.xml" Id="R37e38d5076394bf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d6e0825d62f405e" /><Relationship Type="http://schemas.openxmlformats.org/officeDocument/2006/relationships/notesMaster" Target="/ppt/notesMasters/notesMaster1.xml" Id="Rba87d02e5a194b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547fcb27cf4672" /><Relationship Type="http://schemas.openxmlformats.org/officeDocument/2006/relationships/image" Target="/ppt/media/image.png" Id="R10824916d1dd4742" /><Relationship Type="http://schemas.openxmlformats.org/officeDocument/2006/relationships/image" Target="/ppt/media/image2.png" Id="R63bc5e69650e491b" /><Relationship Type="http://schemas.openxmlformats.org/officeDocument/2006/relationships/image" Target="/ppt/media/image.jpeg" Id="Ra45d77da541849b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938fe14cd24f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0824916d1dd474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3bc5e69650e491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d77da541849b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c45373b5864d5e" /><Relationship Type="http://schemas.openxmlformats.org/officeDocument/2006/relationships/slideLayout" Target="/ppt/slideLayouts/slideLayout1.xml" Id="R61ace1494eab4bdd" /><Relationship Type="http://schemas.openxmlformats.org/officeDocument/2006/relationships/slideLayout" Target="/ppt/slideLayouts/slideLayout2.xml" Id="Rb1d3244b049c47a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ace1494eab4bdd"/>
    <p:sldLayoutId xmlns:r="http://schemas.openxmlformats.org/officeDocument/2006/relationships" id="2147483650" r:id="Rb1d3244b049c47a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be1aa306a4bf8" /><Relationship Type="http://schemas.openxmlformats.org/officeDocument/2006/relationships/notesSlide" Target="/ppt/notesSlides/notesSlide1.xml" Id="R936a6495f90d4c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48a7c9ae024498" /><Relationship Type="http://schemas.openxmlformats.org/officeDocument/2006/relationships/notesSlide" Target="/ppt/notesSlides/notesSlide2.xml" Id="Rb9a8754e7fb14f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36b0bdcf1f4532" /><Relationship Type="http://schemas.openxmlformats.org/officeDocument/2006/relationships/notesSlide" Target="/ppt/notesSlides/notesSlide3.xml" Id="R7e1d5f0c8c0a4e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7d9030dc934ec7" /><Relationship Type="http://schemas.openxmlformats.org/officeDocument/2006/relationships/notesSlide" Target="/ppt/notesSlides/notesSlide4.xml" Id="R3722ff972ed843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40d2f168fe4073" /><Relationship Type="http://schemas.openxmlformats.org/officeDocument/2006/relationships/notesSlide" Target="/ppt/notesSlides/notesSlide5.xml" Id="Rdac6123a252d4b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6256c708344af1" /><Relationship Type="http://schemas.openxmlformats.org/officeDocument/2006/relationships/notesSlide" Target="/ppt/notesSlides/notesSlide6.xml" Id="R5ea07ccd93a443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8115fd4a504f1c" /><Relationship Type="http://schemas.openxmlformats.org/officeDocument/2006/relationships/notesSlide" Target="/ppt/notesSlides/notesSlide7.xml" Id="R28997884e38246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57ee4d5e944cfe" /><Relationship Type="http://schemas.openxmlformats.org/officeDocument/2006/relationships/notesSlide" Target="/ppt/notesSlides/notesSlide8.xml" Id="R82b56204046844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ff7fb3b3914d26" /><Relationship Type="http://schemas.openxmlformats.org/officeDocument/2006/relationships/notesSlide" Target="/ppt/notesSlides/notesSlide9.xml" Id="Ra0df3246306542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037672fb9f4308" /><Relationship Type="http://schemas.openxmlformats.org/officeDocument/2006/relationships/notesSlide" Target="/ppt/notesSlides/notesSlide10.xml" Id="Rb212dcc71e3c483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aaf03d4b914c9a" /><Relationship Type="http://schemas.openxmlformats.org/officeDocument/2006/relationships/notesSlide" Target="/ppt/notesSlides/notesSlide11.xml" Id="R1441750358ce48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a96633c0744bf8" /><Relationship Type="http://schemas.openxmlformats.org/officeDocument/2006/relationships/notesSlide" Target="/ppt/notesSlides/notesSlide12.xml" Id="R459c771ef84742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827f0d00ad4d9c" /><Relationship Type="http://schemas.openxmlformats.org/officeDocument/2006/relationships/notesSlide" Target="/ppt/notesSlides/notesSlide13.xml" Id="R1c77e9fd59024ae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d6f13d5d8942a0" /><Relationship Type="http://schemas.openxmlformats.org/officeDocument/2006/relationships/notesSlide" Target="/ppt/notesSlides/notesSlide14.xml" Id="R62482115e22f4a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dbe492e1f547b2" /><Relationship Type="http://schemas.openxmlformats.org/officeDocument/2006/relationships/notesSlide" Target="/ppt/notesSlides/notesSlide15.xml" Id="Rec6a9912241c421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0d49b488574da8" /><Relationship Type="http://schemas.openxmlformats.org/officeDocument/2006/relationships/notesSlide" Target="/ppt/notesSlides/notesSlide16.xml" Id="R495e30d1c4234f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6dacba2d474f72" /><Relationship Type="http://schemas.openxmlformats.org/officeDocument/2006/relationships/notesSlide" Target="/ppt/notesSlides/notesSlide17.xml" Id="Rf5913066d57f4d7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9ec167c1754f36" /><Relationship Type="http://schemas.openxmlformats.org/officeDocument/2006/relationships/notesSlide" Target="/ppt/notesSlides/notesSlide18.xml" Id="R2e67a16e35244e9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39898f9b34b29" /><Relationship Type="http://schemas.openxmlformats.org/officeDocument/2006/relationships/notesSlide" Target="/ppt/notesSlides/notesSlide19.xml" Id="R265e7eba23a8479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ab5c3a0554a4c" /><Relationship Type="http://schemas.openxmlformats.org/officeDocument/2006/relationships/notesSlide" Target="/ppt/notesSlides/notesSlide20.xml" Id="R9e399ac8eab148d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8d4cfdae8e4325" /><Relationship Type="http://schemas.openxmlformats.org/officeDocument/2006/relationships/notesSlide" Target="/ppt/notesSlides/notesSlide21.xml" Id="R4727ef58f9814b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  |  Psalms 66:1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一篇詩歌，交與伶長。 全地都當向神歡呼！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Song or Psalm. Make a joyful noise unto God, all ye lands: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66:2  |  Psalms 66:2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歌頌他名的榮耀！ 用讚美的言語將他的榮耀發明！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forth the honour of his name: make his praise glorious.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66:3  |  Psalms 66:3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當對神說：你的作為何等可畏！ 因你的大能，仇敵要投降你。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unto God, How terrible art thou in thy works! through the greatness of thy power shall thine enemies submit themselves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66:4  |  Psalms 66:4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全地要敬拜你，歌頌你， 要歌頌你的名。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earth shall worship thee, and shall sing unto thee; they shall sing to thy name.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66:5  |  Psalms 66:5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你們來看神所行的， 他向世人所做之事是可畏的。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 and see the works of God: he is terrible in his doing toward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66:6  |  Psalms 66:6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他將海變成乾地，眾民步行過河； 我們在那裏因他歡喜。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turned the sea into dry land: they went through the flood on foot: there did we rejoice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66:7  |  Psalms 66:7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他用權能治理[萬民]，直到永遠。 他的眼睛鑒察列邦； 悖逆的人不可自高。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ruleth by his power for ever; his eyes behold the nations: let not the rebellious exalt themselves.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66:8  |  Psalms 66:8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萬民哪，你們當稱頌我們的神， 使人得聽讚美他的聲音。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bless our God, ye people, and make the voice of his praise to be heard: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66:9  |  Psalms 66:9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他使我們的性命存活， 也不叫我們的腳搖動。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holdeth our soul in life, and suffereth not our feet to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66:10  |  Psalms 66:10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神啊，你曾試驗我們， 熬煉我們，如熬煉銀子一樣。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O God, hast proved us: thou hast tried us, as silver is tried.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66:11  |  Psalms 66:11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你使我們進入網羅， 把重擔放在我們的身上。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broughtest us into the net; thou laidst affliction upon our loins.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66:12  |  Psalms 66:12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你使人坐車軋我們的頭； 我們經過水火， 你卻使我們到豐富之地。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caused men to ride over our heads; we went through fire and through water: but thou broughtest us out into a wealthy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66:13  |  Psalms 66:13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我要用燔祭進你的殿， 向你還我的願，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go into thy house with burnt offerings: I will pay thee my vows,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66:14  |  Psalms 66:14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就是在急難時我嘴唇所發的、 口中所許的。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my lips have uttered, and my mouth hath spoken, when I was in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66:15  |  Psalms 66:15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我要把肥牛作燔祭， 將公羊的香祭獻給你， 又把公牛和山羊獻上。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offer unto thee burnt sacrifices of fatlings, with the incense of rams; I will offer bullocks with goats.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66:16  |  Psalms 66:16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凡敬畏神的人，你們都來聽！ 我要述說他為我所行的事。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 and hear, all ye that fear God, and I will declare what he hath done for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66:17  |  Psalms 66:17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我曾用口求告他； 我的舌頭也稱他為高。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unto him with my mouth, and he was extolled with my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66:18  |  Psalms 66:18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我若心裏注重罪孽， 主必不聽。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regard iniquity in my heart, the Lord will not hear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66:19  |  Psalms 66:19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但神實在聽見了； 他側耳聽了我禱告的聲音。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verily God hath heard me; he hath attended to the voice of my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66:20  |  Psalms 66:20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神是應當稱頌的！ 他並沒有推卻我的禱告， 也沒有叫他的慈愛離開我。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God, which hath not turned away my prayer, nor his mercy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2026-08-30T04:33:13.9330000Z</dcterms:created>
  <dcterms:modified xsi:type="dcterms:W3CDTF">2026-08-30T04:33:13.9330000Z</dcterms:modified>
</coreProperties>
</file>