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f5815e182e984e22" /><Relationship Type="http://schemas.openxmlformats.org/officeDocument/2006/relationships/extended-properties" Target="/docProps/app.xml" Id="Rf549c2bdfcce4525" /><Relationship Type="http://schemas.openxmlformats.org/officeDocument/2006/relationships/officeDocument" Target="/ppt/presentation.xml" Id="R7f6ce2ce49f04069" /></Relationships>
</file>

<file path=ppt/presentation.xml><?xml version="1.0" encoding="utf-8"?>
<p:presentation xmlns:p="http://schemas.openxmlformats.org/presentationml/2006/main">
  <p:sldMasterIdLst>
    <p:sldMasterId xmlns:r="http://schemas.openxmlformats.org/officeDocument/2006/relationships" id="2147483648" r:id="R816c717446d542a0"/>
  </p:sldMasterIdLst>
  <p:notesMasterIdLst>
    <p:notesMasterId xmlns:r="http://schemas.openxmlformats.org/officeDocument/2006/relationships" r:id="Rdb8161f8cdb749e4"/>
  </p:notesMasterIdLst>
  <p:sldIdLst>
    <p:sldId xmlns:r="http://schemas.openxmlformats.org/officeDocument/2006/relationships" id="256" r:id="R06a19e97c6c94532"/>
    <p:sldId xmlns:r="http://schemas.openxmlformats.org/officeDocument/2006/relationships" id="257" r:id="R8a2ad577c1954ae4"/>
    <p:sldId xmlns:r="http://schemas.openxmlformats.org/officeDocument/2006/relationships" id="258" r:id="R079da266cfcf4c8b"/>
    <p:sldId xmlns:r="http://schemas.openxmlformats.org/officeDocument/2006/relationships" id="259" r:id="R99f7447a484541e9"/>
    <p:sldId xmlns:r="http://schemas.openxmlformats.org/officeDocument/2006/relationships" id="260" r:id="R08e7e74605a44cc0"/>
    <p:sldId xmlns:r="http://schemas.openxmlformats.org/officeDocument/2006/relationships" id="261" r:id="R4ad44703dbaf4acc"/>
    <p:sldId xmlns:r="http://schemas.openxmlformats.org/officeDocument/2006/relationships" id="262" r:id="R48996decf21f4631"/>
    <p:sldId xmlns:r="http://schemas.openxmlformats.org/officeDocument/2006/relationships" id="263" r:id="Rcf7d802dd65a43ab"/>
    <p:sldId xmlns:r="http://schemas.openxmlformats.org/officeDocument/2006/relationships" id="264" r:id="Radad60da39274c33"/>
    <p:sldId xmlns:r="http://schemas.openxmlformats.org/officeDocument/2006/relationships" id="265" r:id="R362d66caa8864b72"/>
    <p:sldId xmlns:r="http://schemas.openxmlformats.org/officeDocument/2006/relationships" id="266" r:id="R272634ef77c64660"/>
    <p:sldId xmlns:r="http://schemas.openxmlformats.org/officeDocument/2006/relationships" id="267" r:id="R3d1bcfe5aab746fd"/>
    <p:sldId xmlns:r="http://schemas.openxmlformats.org/officeDocument/2006/relationships" id="268" r:id="R015a51c8581d44ce"/>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8e8a4f17482f4727" /><Relationship Type="http://schemas.openxmlformats.org/officeDocument/2006/relationships/slideMaster" Target="/ppt/slideMasters/slideMaster1.xml" Id="R816c717446d542a0" /><Relationship Type="http://schemas.openxmlformats.org/officeDocument/2006/relationships/notesMaster" Target="/ppt/notesMasters/notesMaster1.xml" Id="Rdb8161f8cdb749e4" /><Relationship Type="http://schemas.openxmlformats.org/officeDocument/2006/relationships/presProps" Target="/ppt/presProps.xml" Id="R3f7561cc8106451c" /><Relationship Type="http://schemas.openxmlformats.org/officeDocument/2006/relationships/tableStyles" Target="/ppt/tableStyles.xml" Id="Rc533f7e5ac164168" /><Relationship Type="http://schemas.openxmlformats.org/officeDocument/2006/relationships/slide" Target="/ppt/slides/slide1.xml" Id="R06a19e97c6c94532" /><Relationship Type="http://schemas.openxmlformats.org/officeDocument/2006/relationships/slide" Target="/ppt/slides/slide2.xml" Id="R8a2ad577c1954ae4" /><Relationship Type="http://schemas.openxmlformats.org/officeDocument/2006/relationships/slide" Target="/ppt/slides/slide3.xml" Id="R079da266cfcf4c8b" /><Relationship Type="http://schemas.openxmlformats.org/officeDocument/2006/relationships/slide" Target="/ppt/slides/slide4.xml" Id="R99f7447a484541e9" /><Relationship Type="http://schemas.openxmlformats.org/officeDocument/2006/relationships/slide" Target="/ppt/slides/slide5.xml" Id="R08e7e74605a44cc0" /><Relationship Type="http://schemas.openxmlformats.org/officeDocument/2006/relationships/slide" Target="/ppt/slides/slide6.xml" Id="R4ad44703dbaf4acc" /><Relationship Type="http://schemas.openxmlformats.org/officeDocument/2006/relationships/slide" Target="/ppt/slides/slide7.xml" Id="R48996decf21f4631" /><Relationship Type="http://schemas.openxmlformats.org/officeDocument/2006/relationships/slide" Target="/ppt/slides/slide8.xml" Id="Rcf7d802dd65a43ab" /><Relationship Type="http://schemas.openxmlformats.org/officeDocument/2006/relationships/slide" Target="/ppt/slides/slide9.xml" Id="Radad60da39274c33" /><Relationship Type="http://schemas.openxmlformats.org/officeDocument/2006/relationships/slide" Target="/ppt/slides/slide10.xml" Id="R362d66caa8864b72" /><Relationship Type="http://schemas.openxmlformats.org/officeDocument/2006/relationships/slide" Target="/ppt/slides/slide11.xml" Id="R272634ef77c64660" /><Relationship Type="http://schemas.openxmlformats.org/officeDocument/2006/relationships/slide" Target="/ppt/slides/slide12.xml" Id="R3d1bcfe5aab746fd" /><Relationship Type="http://schemas.openxmlformats.org/officeDocument/2006/relationships/slide" Target="/ppt/slides/slide13.xml" Id="R015a51c8581d44ce"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716baa824fd84c9d"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9cdcc7cb6f044b8d" /><Relationship Type="http://schemas.openxmlformats.org/officeDocument/2006/relationships/notesMaster" Target="/ppt/notesMasters/notesMaster1.xml" Id="R1c22f68d04754ce3" /></Relationships>
</file>

<file path=ppt/notesSlides/_rels/notesSlide2.xml.rels>&#65279;<?xml version="1.0" encoding="utf-8"?><Relationships xmlns="http://schemas.openxmlformats.org/package/2006/relationships"><Relationship Type="http://schemas.openxmlformats.org/officeDocument/2006/relationships/slide" Target="/ppt/slides/slide2.xml" Id="Rbf3853eebce2441e" /><Relationship Type="http://schemas.openxmlformats.org/officeDocument/2006/relationships/notesMaster" Target="/ppt/notesMasters/notesMaster1.xml" Id="Rd66ea45ceca246e2" /></Relationships>
</file>

<file path=ppt/notesSlides/_rels/notesSlide3.xml.rels>&#65279;<?xml version="1.0" encoding="utf-8"?><Relationships xmlns="http://schemas.openxmlformats.org/package/2006/relationships"><Relationship Type="http://schemas.openxmlformats.org/officeDocument/2006/relationships/slide" Target="/ppt/slides/slide3.xml" Id="R3b8fc0ea2c824155" /><Relationship Type="http://schemas.openxmlformats.org/officeDocument/2006/relationships/notesMaster" Target="/ppt/notesMasters/notesMaster1.xml" Id="Ra37e9b610e9c4ffb" /></Relationships>
</file>

<file path=ppt/notesSlides/_rels/notesSlide4.xml.rels>&#65279;<?xml version="1.0" encoding="utf-8"?><Relationships xmlns="http://schemas.openxmlformats.org/package/2006/relationships"><Relationship Type="http://schemas.openxmlformats.org/officeDocument/2006/relationships/slide" Target="/ppt/slides/slide4.xml" Id="R232d900c802341a4" /><Relationship Type="http://schemas.openxmlformats.org/officeDocument/2006/relationships/notesMaster" Target="/ppt/notesMasters/notesMaster1.xml" Id="R877bed6897d24e9a" /></Relationships>
</file>

<file path=ppt/notesSlides/_rels/notesSlide5.xml.rels>&#65279;<?xml version="1.0" encoding="utf-8"?><Relationships xmlns="http://schemas.openxmlformats.org/package/2006/relationships"><Relationship Type="http://schemas.openxmlformats.org/officeDocument/2006/relationships/slide" Target="/ppt/slides/slide5.xml" Id="R7bc2ca09ad9646fe" /><Relationship Type="http://schemas.openxmlformats.org/officeDocument/2006/relationships/notesMaster" Target="/ppt/notesMasters/notesMaster1.xml" Id="R99a24bf63ca24ca7" /></Relationships>
</file>

<file path=ppt/notesSlides/_rels/notesSlide6.xml.rels>&#65279;<?xml version="1.0" encoding="utf-8"?><Relationships xmlns="http://schemas.openxmlformats.org/package/2006/relationships"><Relationship Type="http://schemas.openxmlformats.org/officeDocument/2006/relationships/slide" Target="/ppt/slides/slide6.xml" Id="Rc6f6043802d0498e" /><Relationship Type="http://schemas.openxmlformats.org/officeDocument/2006/relationships/notesMaster" Target="/ppt/notesMasters/notesMaster1.xml" Id="R58283305607a45cb" /></Relationships>
</file>

<file path=ppt/notesSlides/_rels/notesSlide7.xml.rels>&#65279;<?xml version="1.0" encoding="utf-8"?><Relationships xmlns="http://schemas.openxmlformats.org/package/2006/relationships"><Relationship Type="http://schemas.openxmlformats.org/officeDocument/2006/relationships/slide" Target="/ppt/slides/slide7.xml" Id="R7e74ce628ee74d01" /><Relationship Type="http://schemas.openxmlformats.org/officeDocument/2006/relationships/notesMaster" Target="/ppt/notesMasters/notesMaster1.xml" Id="R2e127af09a96412d" /></Relationships>
</file>

<file path=ppt/notesSlides/_rels/notesSlide8.xml.rels>&#65279;<?xml version="1.0" encoding="utf-8"?><Relationships xmlns="http://schemas.openxmlformats.org/package/2006/relationships"><Relationship Type="http://schemas.openxmlformats.org/officeDocument/2006/relationships/slide" Target="/ppt/slides/slide8.xml" Id="R115eb1e772844d91" /><Relationship Type="http://schemas.openxmlformats.org/officeDocument/2006/relationships/notesMaster" Target="/ppt/notesMasters/notesMaster1.xml" Id="R35a82b2d860a4613" /></Relationships>
</file>

<file path=ppt/notesSlides/_rels/notesSlide9.xml.rels>&#65279;<?xml version="1.0" encoding="utf-8"?><Relationships xmlns="http://schemas.openxmlformats.org/package/2006/relationships"><Relationship Type="http://schemas.openxmlformats.org/officeDocument/2006/relationships/slide" Target="/ppt/slides/slide9.xml" Id="Rb89e264b8fe74e24" /><Relationship Type="http://schemas.openxmlformats.org/officeDocument/2006/relationships/notesMaster" Target="/ppt/notesMasters/notesMaster1.xml" Id="R9b3241ba3f4c46ec"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c7240d9b1f5a433c" /><Relationship Type="http://schemas.openxmlformats.org/officeDocument/2006/relationships/notesMaster" Target="/ppt/notesMasters/notesMaster1.xml" Id="R42a3f9bc74894c6e"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5c3a157f9e804b23" /><Relationship Type="http://schemas.openxmlformats.org/officeDocument/2006/relationships/notesMaster" Target="/ppt/notesMasters/notesMaster1.xml" Id="Rec70eb4d15a54598"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891f89525421456d" /><Relationship Type="http://schemas.openxmlformats.org/officeDocument/2006/relationships/notesMaster" Target="/ppt/notesMasters/notesMaster1.xml" Id="R4f1a88cf3e3c4fa0"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0afe77c6ad1f4e5d" /><Relationship Type="http://schemas.openxmlformats.org/officeDocument/2006/relationships/notesMaster" Target="/ppt/notesMasters/notesMaster1.xml" Id="R2758152c27d941fa"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1f666c7eab364daa" /><Relationship Type="http://schemas.openxmlformats.org/officeDocument/2006/relationships/image" Target="/ppt/media/image.png" Id="Re162ba14e5324768" /><Relationship Type="http://schemas.openxmlformats.org/officeDocument/2006/relationships/image" Target="/ppt/media/image2.png" Id="Rdac387377fdb474a" /><Relationship Type="http://schemas.openxmlformats.org/officeDocument/2006/relationships/image" Target="/ppt/media/image.jpeg" Id="R2cde9b8f0eca4123"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0e16a02cb531442f"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e162ba14e5324768"/>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dac387377fdb474a"/>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2cde9b8f0eca4123"/>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5ce1103f182648eb" /><Relationship Type="http://schemas.openxmlformats.org/officeDocument/2006/relationships/slideLayout" Target="/ppt/slideLayouts/slideLayout1.xml" Id="R4e4034dff1724d38" /><Relationship Type="http://schemas.openxmlformats.org/officeDocument/2006/relationships/slideLayout" Target="/ppt/slideLayouts/slideLayout2.xml" Id="Rff21b32992d04d1a"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4e4034dff1724d38"/>
    <p:sldLayoutId xmlns:r="http://schemas.openxmlformats.org/officeDocument/2006/relationships" id="2147483650" r:id="Rff21b32992d04d1a"/>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fe5369fff28d4473" /><Relationship Type="http://schemas.openxmlformats.org/officeDocument/2006/relationships/notesSlide" Target="/ppt/notesSlides/notesSlide1.xml" Id="R34c0684641554d8b"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2408a1797f614272" /><Relationship Type="http://schemas.openxmlformats.org/officeDocument/2006/relationships/notesSlide" Target="/ppt/notesSlides/notesSlide2.xml" Id="Re41c4623cb524a13"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8d442a115c2e424b" /><Relationship Type="http://schemas.openxmlformats.org/officeDocument/2006/relationships/notesSlide" Target="/ppt/notesSlides/notesSlide3.xml" Id="Rb51e83f3dcc442f0"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de4183e6fd0a4bc4" /><Relationship Type="http://schemas.openxmlformats.org/officeDocument/2006/relationships/notesSlide" Target="/ppt/notesSlides/notesSlide4.xml" Id="R2603c181a4f34ed2"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47a7a5d461d649de" /><Relationship Type="http://schemas.openxmlformats.org/officeDocument/2006/relationships/notesSlide" Target="/ppt/notesSlides/notesSlide5.xml" Id="Rf77e2970559c4dbb"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ae0390c972844139" /><Relationship Type="http://schemas.openxmlformats.org/officeDocument/2006/relationships/notesSlide" Target="/ppt/notesSlides/notesSlide6.xml" Id="Rd2834415c5a54780"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7f9005c385b54500" /><Relationship Type="http://schemas.openxmlformats.org/officeDocument/2006/relationships/notesSlide" Target="/ppt/notesSlides/notesSlide7.xml" Id="R787a22ed724d49e6"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0dc2817d99804b2b" /><Relationship Type="http://schemas.openxmlformats.org/officeDocument/2006/relationships/notesSlide" Target="/ppt/notesSlides/notesSlide8.xml" Id="Rc051300aafd3480e"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826db50cdb3e4573" /><Relationship Type="http://schemas.openxmlformats.org/officeDocument/2006/relationships/notesSlide" Target="/ppt/notesSlides/notesSlide9.xml" Id="R26de99bd93af4c7a"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dbded1f7cec044e5" /><Relationship Type="http://schemas.openxmlformats.org/officeDocument/2006/relationships/notesSlide" Target="/ppt/notesSlides/notesSlide10.xml" Id="Rabbd249f7b194c32"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fa8e5d8dffb84d81" /><Relationship Type="http://schemas.openxmlformats.org/officeDocument/2006/relationships/notesSlide" Target="/ppt/notesSlides/notesSlide11.xml" Id="R4b5189cd91894f36"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61ca10e6cbd94790" /><Relationship Type="http://schemas.openxmlformats.org/officeDocument/2006/relationships/notesSlide" Target="/ppt/notesSlides/notesSlide12.xml" Id="R7f017901ecb84807"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657e571462414255" /><Relationship Type="http://schemas.openxmlformats.org/officeDocument/2006/relationships/notesSlide" Target="/ppt/notesSlides/notesSlide13.xml" Id="R71054a1ca65b4f1f"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歷代志下第22章</a:t>
            </a:r>
          </a:p>
          <a:p xmlns:a="http://schemas.openxmlformats.org/drawingml/2006/main">
            <a:pPr algn="ctr">
              <a:buNone/>
            </a:pPr>
            <a:r>
              <a:rPr sz="2000">
                <a:solidFill>
                  <a:srgbClr val="FFFFFF"/>
                </a:solidFill>
                <a:latin typeface="Georgia"/>
                <a:ea typeface="Georgia"/>
                <a:cs typeface="Georgia"/>
              </a:rPr>
              <a:t>2 Chronicles 22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22:1  |  2 Chronicles 22:1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耶路撒冷的居民立約蘭的小兒子亞哈謝接續他作王；因為跟隨阿拉伯人來攻營的軍兵曾殺了亞哈謝的眾兄長。這樣，猶大王約蘭的兒子亞哈謝作了王。</a:t>
            </a:r>
          </a:p>
          <a:p xmlns:a="http://schemas.openxmlformats.org/drawingml/2006/main">
            <a:pPr algn="ctr">
              <a:buNone/>
            </a:pPr>
            <a:r>
              <a:rPr sz="2100">
                <a:solidFill>
                  <a:srgbClr val="FFFFFF"/>
                </a:solidFill>
                <a:latin typeface="Georgia"/>
                <a:ea typeface="Georgia"/>
                <a:cs typeface="Georgia"/>
              </a:rPr>
              <a:t>And the inhabitants of Jerusalem made Ahaziah his youngest son king in his stead: for the band of men that came with the Arabians to the camp had slain all the eldest. So Ahaziah the son of Jehoram king of Judah reigned.</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22:2  |  2 Chronicles 22:2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亞哈謝登基的時候年四十二歲，在耶路撒冷作王一年。他母親名叫亞她利雅，是暗利的孫女。</a:t>
            </a:r>
          </a:p>
          <a:p xmlns:a="http://schemas.openxmlformats.org/drawingml/2006/main">
            <a:pPr algn="ctr">
              <a:buNone/>
            </a:pPr>
            <a:r>
              <a:rPr sz="2100">
                <a:solidFill>
                  <a:srgbClr val="FFFFFF"/>
                </a:solidFill>
                <a:latin typeface="Georgia"/>
                <a:ea typeface="Georgia"/>
                <a:cs typeface="Georgia"/>
              </a:rPr>
              <a:t>Forty and two years old was Ahaziah when he began to reign, and he reigned one year in Jerusalem. His mother’s name also was Athaliah the daughter of Omri.</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22:3  |  2 Chronicles 22:3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亞哈謝也行亞哈家的道；因為他母親給他主謀，使他行惡。</a:t>
            </a:r>
          </a:p>
          <a:p xmlns:a="http://schemas.openxmlformats.org/drawingml/2006/main">
            <a:pPr algn="ctr">
              <a:buNone/>
            </a:pPr>
            <a:r>
              <a:rPr sz="2400">
                <a:solidFill>
                  <a:srgbClr val="FFFFFF"/>
                </a:solidFill>
                <a:latin typeface="Georgia"/>
                <a:ea typeface="Georgia"/>
                <a:cs typeface="Georgia"/>
              </a:rPr>
              <a:t>He also walked in the ways of the house of Ahab: for his mother was his counsellor to do wickedly.</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22:4  |  2 Chronicles 22:4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他行耶和華眼中看為惡的事，像亞哈家一樣；因他父親死後有亞哈家的人給他主謀，以致敗壞。</a:t>
            </a:r>
          </a:p>
          <a:p xmlns:a="http://schemas.openxmlformats.org/drawingml/2006/main">
            <a:pPr algn="ctr">
              <a:buNone/>
            </a:pPr>
            <a:r>
              <a:rPr sz="2100">
                <a:solidFill>
                  <a:srgbClr val="FFFFFF"/>
                </a:solidFill>
                <a:latin typeface="Georgia"/>
                <a:ea typeface="Georgia"/>
                <a:cs typeface="Georgia"/>
              </a:rPr>
              <a:t>Wherefore he did evil in the sight of the LORD like the house of Ahab: for they were his counsellors after the death of his father to his destruction.</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22:5  |  2 Chronicles 22:5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他聽從亞哈家的計謀，同以色列王亞哈的兒子約蘭往基列的拉末去，與亞蘭王哈薛爭戰；亞蘭人打傷了約蘭。</a:t>
            </a:r>
          </a:p>
          <a:p xmlns:a="http://schemas.openxmlformats.org/drawingml/2006/main">
            <a:pPr algn="ctr">
              <a:buNone/>
            </a:pPr>
            <a:r>
              <a:rPr sz="2100">
                <a:solidFill>
                  <a:srgbClr val="FFFFFF"/>
                </a:solidFill>
                <a:latin typeface="Georgia"/>
                <a:ea typeface="Georgia"/>
                <a:cs typeface="Georgia"/>
              </a:rPr>
              <a:t>He walked also after their counsel, and went with Jehoram the son of Ahab king of Israel to war against Hazael king of Syria at Ramoth-gilead: and the Syrians smote Joram.</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22:6  |  2 Chronicles 22:6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約蘭回到耶斯列，醫治在拉末與亞蘭王哈薛打仗所受的傷，猶大王約蘭的兒子亞撒利雅因為亞哈的兒子約蘭病了，就下到耶斯列看望他。</a:t>
            </a:r>
          </a:p>
          <a:p xmlns:a="http://schemas.openxmlformats.org/drawingml/2006/main">
            <a:pPr algn="ctr">
              <a:buNone/>
            </a:pPr>
            <a:r>
              <a:rPr sz="1800">
                <a:solidFill>
                  <a:srgbClr val="FFFFFF"/>
                </a:solidFill>
                <a:latin typeface="Georgia"/>
                <a:ea typeface="Georgia"/>
                <a:cs typeface="Georgia"/>
              </a:rPr>
              <a:t>And he returned to be healed in Jezreel because of the wounds which were given him at Ramah, when he fought with Hazael king of Syria. And Azariah the son of Jehoram king of Judah went down to see Jehoram the son of Ahab at Jezreel, because he was sick.</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22:7  |  2 Chronicles 22:7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亞哈謝去見約蘭就被害了，這是出乎神；因為他到了，就同約蘭出去攻擊寧示的孫子耶戶。這耶戶是耶和華所膏、使他剪除亞哈家的。</a:t>
            </a:r>
          </a:p>
          <a:p xmlns:a="http://schemas.openxmlformats.org/drawingml/2006/main">
            <a:pPr algn="ctr">
              <a:buNone/>
            </a:pPr>
            <a:r>
              <a:rPr sz="2100">
                <a:solidFill>
                  <a:srgbClr val="FFFFFF"/>
                </a:solidFill>
                <a:latin typeface="Georgia"/>
                <a:ea typeface="Georgia"/>
                <a:cs typeface="Georgia"/>
              </a:rPr>
              <a:t>And the destruction of Ahaziah was of God by coming to Joram: for when he was come, he went out with Jehoram against Jehu the son of Nimshi, whom the LORD had anointed to cut off the house of Ahab.</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22:8  |  2 Chronicles 22:8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耶戶討亞哈家罪的時候，遇見猶大的眾首領和亞哈謝的眾姪子服事亞哈謝，就把他們都殺了。</a:t>
            </a:r>
          </a:p>
          <a:p xmlns:a="http://schemas.openxmlformats.org/drawingml/2006/main">
            <a:pPr algn="ctr">
              <a:buNone/>
            </a:pPr>
            <a:r>
              <a:rPr sz="2100">
                <a:solidFill>
                  <a:srgbClr val="FFFFFF"/>
                </a:solidFill>
                <a:latin typeface="Georgia"/>
                <a:ea typeface="Georgia"/>
                <a:cs typeface="Georgia"/>
              </a:rPr>
              <a:t>And it came to pass, that, when Jehu was executing judgment upon the house of Ahab, and found the princes of Judah, and the sons of the brethren of Ahaziah, that ministered to Ahaziah, he slew them.</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22:9  |  2 Chronicles 22:9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000" b="1">
                <a:solidFill>
                  <a:srgbClr val="FFFFFF"/>
                </a:solidFill>
                <a:latin typeface="Microsoft JhengHei"/>
                <a:ea typeface="Microsoft JhengHei"/>
                <a:cs typeface="Microsoft JhengHei"/>
              </a:rPr>
              <a:t>亞哈謝藏在撒馬利亞，耶戶尋找他，眾人將他拿住，送到耶戶那裏，就殺了他，將他葬埋；因他們說，他是那盡心尋求耶和華之約沙法的兒子。這樣，亞哈謝的家無力保守國權。</a:t>
            </a:r>
          </a:p>
          <a:p xmlns:a="http://schemas.openxmlformats.org/drawingml/2006/main">
            <a:pPr algn="ctr">
              <a:buNone/>
            </a:pPr>
            <a:r>
              <a:rPr sz="1800">
                <a:solidFill>
                  <a:srgbClr val="FFFFFF"/>
                </a:solidFill>
                <a:latin typeface="Georgia"/>
                <a:ea typeface="Georgia"/>
                <a:cs typeface="Georgia"/>
              </a:rPr>
              <a:t>And he sought Ahaziah: and they caught him, (for he was hid in Samaria,) and brought him to Jehu: and when they had slain him, they buried him: Because, said they, he is the son of Jehoshaphat, who sought the LORD with all his heart. So the house of Ahaziah had no power to keep still the kingdom.</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22:10  |  2 Chronicles 22:10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亞哈謝的母親亞她利雅見她兒子死了，就起來剿滅猶大王室。</a:t>
            </a:r>
          </a:p>
          <a:p xmlns:a="http://schemas.openxmlformats.org/drawingml/2006/main">
            <a:pPr algn="ctr">
              <a:buNone/>
            </a:pPr>
            <a:r>
              <a:rPr sz="2400">
                <a:solidFill>
                  <a:srgbClr val="FFFFFF"/>
                </a:solidFill>
                <a:latin typeface="Georgia"/>
                <a:ea typeface="Georgia"/>
                <a:cs typeface="Georgia"/>
              </a:rPr>
              <a:t>But when Athaliah the mother of Ahaziah saw that her son was dead, she arose and destroyed all the seed royal of the house of Judah.</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22:11  |  2 Chronicles 22:11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000" b="1">
                <a:solidFill>
                  <a:srgbClr val="FFFFFF"/>
                </a:solidFill>
                <a:latin typeface="Microsoft JhengHei"/>
                <a:ea typeface="Microsoft JhengHei"/>
                <a:cs typeface="Microsoft JhengHei"/>
              </a:rPr>
              <a:t>但王的女兒約示巴將亞哈謝的兒子約阿施從那被殺的王子中偷出來，把他和他的乳母都藏在臥房裏。約示巴是約蘭王的女兒，亞哈謝的妹子，祭司耶何耶大的妻。她收藏約阿施，躲避亞她利雅，免得被殺。</a:t>
            </a:r>
          </a:p>
          <a:p xmlns:a="http://schemas.openxmlformats.org/drawingml/2006/main">
            <a:pPr algn="ctr">
              <a:buNone/>
            </a:pPr>
            <a:r>
              <a:rPr sz="1800">
                <a:solidFill>
                  <a:srgbClr val="FFFFFF"/>
                </a:solidFill>
                <a:latin typeface="Georgia"/>
                <a:ea typeface="Georgia"/>
                <a:cs typeface="Georgia"/>
              </a:rPr>
              <a:t>But Jehoshabeath, the daughter of the king, took Joash the son of Ahaziah, and stole him from among the king’s sons that were slain, and put him and his nurse in a bedchamber. So Jehoshabeath, the daughter of king Jehoram, the wife of Jehoiada the priest, (for she was the sister of Ahaziah,) hid him from Athaliah, so that she slew him not.</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22:12  |  2 Chronicles 22:12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約阿施和她們一同藏在神殿裏六年；亞她利雅篡了國位。</a:t>
            </a:r>
          </a:p>
          <a:p xmlns:a="http://schemas.openxmlformats.org/drawingml/2006/main">
            <a:pPr algn="ctr">
              <a:buNone/>
            </a:pPr>
            <a:r>
              <a:rPr sz="2400">
                <a:solidFill>
                  <a:srgbClr val="FFFFFF"/>
                </a:solidFill>
                <a:latin typeface="Georgia"/>
                <a:ea typeface="Georgia"/>
                <a:cs typeface="Georgia"/>
              </a:rPr>
              <a:t>And he was with them hid in the house of God six years: and Athaliah reigned over the land.</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2026-08-30T04:17:21.0790000Z</dcterms:created>
  <dcterms:modified xsi:type="dcterms:W3CDTF">2026-08-30T04:17:21.0790000Z</dcterms:modified>
</coreProperties>
</file>