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5a2451cea240a4" /><Relationship Type="http://schemas.openxmlformats.org/officeDocument/2006/relationships/extended-properties" Target="/docProps/app.xml" Id="R55865d3ec17c42d1" /><Relationship Type="http://schemas.openxmlformats.org/officeDocument/2006/relationships/officeDocument" Target="/ppt/presentation.xml" Id="R08f303f6eccb43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bfdfe6c5bb47ef"/>
  </p:sldMasterIdLst>
  <p:notesMasterIdLst>
    <p:notesMasterId xmlns:r="http://schemas.openxmlformats.org/officeDocument/2006/relationships" r:id="R74b7d1fbd50d42b8"/>
  </p:notesMasterIdLst>
  <p:sldIdLst>
    <p:sldId xmlns:r="http://schemas.openxmlformats.org/officeDocument/2006/relationships" id="256" r:id="R9a05774ed5cc4b46"/>
    <p:sldId xmlns:r="http://schemas.openxmlformats.org/officeDocument/2006/relationships" id="257" r:id="R830edb0757a3480e"/>
    <p:sldId xmlns:r="http://schemas.openxmlformats.org/officeDocument/2006/relationships" id="258" r:id="Rddd7cc89c2144fab"/>
    <p:sldId xmlns:r="http://schemas.openxmlformats.org/officeDocument/2006/relationships" id="259" r:id="Ra8e31396fa8141b8"/>
    <p:sldId xmlns:r="http://schemas.openxmlformats.org/officeDocument/2006/relationships" id="260" r:id="Rd4e417660872475c"/>
    <p:sldId xmlns:r="http://schemas.openxmlformats.org/officeDocument/2006/relationships" id="261" r:id="R2129f9e176ce4706"/>
    <p:sldId xmlns:r="http://schemas.openxmlformats.org/officeDocument/2006/relationships" id="262" r:id="Rd8f0dae861cb4428"/>
    <p:sldId xmlns:r="http://schemas.openxmlformats.org/officeDocument/2006/relationships" id="263" r:id="R73bfa47abaf646c8"/>
    <p:sldId xmlns:r="http://schemas.openxmlformats.org/officeDocument/2006/relationships" id="264" r:id="R47d1fb77bebe426a"/>
    <p:sldId xmlns:r="http://schemas.openxmlformats.org/officeDocument/2006/relationships" id="265" r:id="R5713826ca19245d6"/>
    <p:sldId xmlns:r="http://schemas.openxmlformats.org/officeDocument/2006/relationships" id="266" r:id="R839ce3de638b4475"/>
    <p:sldId xmlns:r="http://schemas.openxmlformats.org/officeDocument/2006/relationships" id="267" r:id="Racfbbffbe0d143ed"/>
    <p:sldId xmlns:r="http://schemas.openxmlformats.org/officeDocument/2006/relationships" id="268" r:id="R6a9c59d655e24080"/>
    <p:sldId xmlns:r="http://schemas.openxmlformats.org/officeDocument/2006/relationships" id="269" r:id="R5bfad901d17746a2"/>
    <p:sldId xmlns:r="http://schemas.openxmlformats.org/officeDocument/2006/relationships" id="270" r:id="R8f6c9cf106b64ce4"/>
    <p:sldId xmlns:r="http://schemas.openxmlformats.org/officeDocument/2006/relationships" id="271" r:id="Rbabf43effc54455f"/>
    <p:sldId xmlns:r="http://schemas.openxmlformats.org/officeDocument/2006/relationships" id="272" r:id="R8342ab4a2a3b427b"/>
    <p:sldId xmlns:r="http://schemas.openxmlformats.org/officeDocument/2006/relationships" id="273" r:id="R61b150335a76430c"/>
    <p:sldId xmlns:r="http://schemas.openxmlformats.org/officeDocument/2006/relationships" id="274" r:id="Rf46cff99933a469a"/>
    <p:sldId xmlns:r="http://schemas.openxmlformats.org/officeDocument/2006/relationships" id="275" r:id="Rc2be8d50d14f412d"/>
    <p:sldId xmlns:r="http://schemas.openxmlformats.org/officeDocument/2006/relationships" id="276" r:id="R6880a94794924444"/>
    <p:sldId xmlns:r="http://schemas.openxmlformats.org/officeDocument/2006/relationships" id="277" r:id="R413b696c3bb2466d"/>
    <p:sldId xmlns:r="http://schemas.openxmlformats.org/officeDocument/2006/relationships" id="278" r:id="Rfb41c91f863040d3"/>
    <p:sldId xmlns:r="http://schemas.openxmlformats.org/officeDocument/2006/relationships" id="279" r:id="Rdd17d5aaed754022"/>
    <p:sldId xmlns:r="http://schemas.openxmlformats.org/officeDocument/2006/relationships" id="280" r:id="R355399d0948e46ac"/>
    <p:sldId xmlns:r="http://schemas.openxmlformats.org/officeDocument/2006/relationships" id="281" r:id="R5b2e5fdbc07b43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53610b06e6b41d8" /><Relationship Type="http://schemas.openxmlformats.org/officeDocument/2006/relationships/slideMaster" Target="/ppt/slideMasters/slideMaster1.xml" Id="R99bfdfe6c5bb47ef" /><Relationship Type="http://schemas.openxmlformats.org/officeDocument/2006/relationships/notesMaster" Target="/ppt/notesMasters/notesMaster1.xml" Id="R74b7d1fbd50d42b8" /><Relationship Type="http://schemas.openxmlformats.org/officeDocument/2006/relationships/presProps" Target="/ppt/presProps.xml" Id="Re68b98cdbf194e0d" /><Relationship Type="http://schemas.openxmlformats.org/officeDocument/2006/relationships/tableStyles" Target="/ppt/tableStyles.xml" Id="R638263d54daf41fd" /><Relationship Type="http://schemas.openxmlformats.org/officeDocument/2006/relationships/slide" Target="/ppt/slides/slide1.xml" Id="R9a05774ed5cc4b46" /><Relationship Type="http://schemas.openxmlformats.org/officeDocument/2006/relationships/slide" Target="/ppt/slides/slide2.xml" Id="R830edb0757a3480e" /><Relationship Type="http://schemas.openxmlformats.org/officeDocument/2006/relationships/slide" Target="/ppt/slides/slide3.xml" Id="Rddd7cc89c2144fab" /><Relationship Type="http://schemas.openxmlformats.org/officeDocument/2006/relationships/slide" Target="/ppt/slides/slide4.xml" Id="Ra8e31396fa8141b8" /><Relationship Type="http://schemas.openxmlformats.org/officeDocument/2006/relationships/slide" Target="/ppt/slides/slide5.xml" Id="Rd4e417660872475c" /><Relationship Type="http://schemas.openxmlformats.org/officeDocument/2006/relationships/slide" Target="/ppt/slides/slide6.xml" Id="R2129f9e176ce4706" /><Relationship Type="http://schemas.openxmlformats.org/officeDocument/2006/relationships/slide" Target="/ppt/slides/slide7.xml" Id="Rd8f0dae861cb4428" /><Relationship Type="http://schemas.openxmlformats.org/officeDocument/2006/relationships/slide" Target="/ppt/slides/slide8.xml" Id="R73bfa47abaf646c8" /><Relationship Type="http://schemas.openxmlformats.org/officeDocument/2006/relationships/slide" Target="/ppt/slides/slide9.xml" Id="R47d1fb77bebe426a" /><Relationship Type="http://schemas.openxmlformats.org/officeDocument/2006/relationships/slide" Target="/ppt/slides/slide10.xml" Id="R5713826ca19245d6" /><Relationship Type="http://schemas.openxmlformats.org/officeDocument/2006/relationships/slide" Target="/ppt/slides/slide11.xml" Id="R839ce3de638b4475" /><Relationship Type="http://schemas.openxmlformats.org/officeDocument/2006/relationships/slide" Target="/ppt/slides/slide12.xml" Id="Racfbbffbe0d143ed" /><Relationship Type="http://schemas.openxmlformats.org/officeDocument/2006/relationships/slide" Target="/ppt/slides/slide13.xml" Id="R6a9c59d655e24080" /><Relationship Type="http://schemas.openxmlformats.org/officeDocument/2006/relationships/slide" Target="/ppt/slides/slide14.xml" Id="R5bfad901d17746a2" /><Relationship Type="http://schemas.openxmlformats.org/officeDocument/2006/relationships/slide" Target="/ppt/slides/slide15.xml" Id="R8f6c9cf106b64ce4" /><Relationship Type="http://schemas.openxmlformats.org/officeDocument/2006/relationships/slide" Target="/ppt/slides/slide16.xml" Id="Rbabf43effc54455f" /><Relationship Type="http://schemas.openxmlformats.org/officeDocument/2006/relationships/slide" Target="/ppt/slides/slide17.xml" Id="R8342ab4a2a3b427b" /><Relationship Type="http://schemas.openxmlformats.org/officeDocument/2006/relationships/slide" Target="/ppt/slides/slide18.xml" Id="R61b150335a76430c" /><Relationship Type="http://schemas.openxmlformats.org/officeDocument/2006/relationships/slide" Target="/ppt/slides/slide19.xml" Id="Rf46cff99933a469a" /><Relationship Type="http://schemas.openxmlformats.org/officeDocument/2006/relationships/slide" Target="/ppt/slides/slide20.xml" Id="Rc2be8d50d14f412d" /><Relationship Type="http://schemas.openxmlformats.org/officeDocument/2006/relationships/slide" Target="/ppt/slides/slide21.xml" Id="R6880a94794924444" /><Relationship Type="http://schemas.openxmlformats.org/officeDocument/2006/relationships/slide" Target="/ppt/slides/slide22.xml" Id="R413b696c3bb2466d" /><Relationship Type="http://schemas.openxmlformats.org/officeDocument/2006/relationships/slide" Target="/ppt/slides/slide23.xml" Id="Rfb41c91f863040d3" /><Relationship Type="http://schemas.openxmlformats.org/officeDocument/2006/relationships/slide" Target="/ppt/slides/slide24.xml" Id="Rdd17d5aaed754022" /><Relationship Type="http://schemas.openxmlformats.org/officeDocument/2006/relationships/slide" Target="/ppt/slides/slide25.xml" Id="R355399d0948e46ac" /><Relationship Type="http://schemas.openxmlformats.org/officeDocument/2006/relationships/slide" Target="/ppt/slides/slide26.xml" Id="R5b2e5fdbc07b43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afc6d41c984b2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c0baec0ef41459e" /><Relationship Type="http://schemas.openxmlformats.org/officeDocument/2006/relationships/notesMaster" Target="/ppt/notesMasters/notesMaster1.xml" Id="Rd358cb0d0e9f44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7a8e2603ab4dc9" /><Relationship Type="http://schemas.openxmlformats.org/officeDocument/2006/relationships/notesMaster" Target="/ppt/notesMasters/notesMaster1.xml" Id="Rcbd8174c58ca47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52069c86a249f1" /><Relationship Type="http://schemas.openxmlformats.org/officeDocument/2006/relationships/notesMaster" Target="/ppt/notesMasters/notesMaster1.xml" Id="R95f2b5c87b914c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8d40d00825c4fe0" /><Relationship Type="http://schemas.openxmlformats.org/officeDocument/2006/relationships/notesMaster" Target="/ppt/notesMasters/notesMaster1.xml" Id="R58a92628b0d44c6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cd9d85556b64158" /><Relationship Type="http://schemas.openxmlformats.org/officeDocument/2006/relationships/notesMaster" Target="/ppt/notesMasters/notesMaster1.xml" Id="R6dbfd2fd9c344eb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cce7a450c14d43" /><Relationship Type="http://schemas.openxmlformats.org/officeDocument/2006/relationships/notesMaster" Target="/ppt/notesMasters/notesMaster1.xml" Id="Rb673e297ea6c4a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f39917cca243ea" /><Relationship Type="http://schemas.openxmlformats.org/officeDocument/2006/relationships/notesMaster" Target="/ppt/notesMasters/notesMaster1.xml" Id="R1bac32ec85c143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3d5f136c1354b29" /><Relationship Type="http://schemas.openxmlformats.org/officeDocument/2006/relationships/notesMaster" Target="/ppt/notesMasters/notesMaster1.xml" Id="R0c9fca97b4c649d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bdade326d6d4858" /><Relationship Type="http://schemas.openxmlformats.org/officeDocument/2006/relationships/notesMaster" Target="/ppt/notesMasters/notesMaster1.xml" Id="Rffe1de55704c48b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b550a88cef54d8a" /><Relationship Type="http://schemas.openxmlformats.org/officeDocument/2006/relationships/notesMaster" Target="/ppt/notesMasters/notesMaster1.xml" Id="R0689094425b84e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8446021ddf460a" /><Relationship Type="http://schemas.openxmlformats.org/officeDocument/2006/relationships/notesMaster" Target="/ppt/notesMasters/notesMaster1.xml" Id="Rb0b076aeb6404ae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e145c1c87d74c53" /><Relationship Type="http://schemas.openxmlformats.org/officeDocument/2006/relationships/notesMaster" Target="/ppt/notesMasters/notesMaster1.xml" Id="Ra4be113eab6347c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721dd6b23f74143" /><Relationship Type="http://schemas.openxmlformats.org/officeDocument/2006/relationships/notesMaster" Target="/ppt/notesMasters/notesMaster1.xml" Id="Re1f1a2446f3f444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26743f3436341cf" /><Relationship Type="http://schemas.openxmlformats.org/officeDocument/2006/relationships/notesMaster" Target="/ppt/notesMasters/notesMaster1.xml" Id="Rc0ca6227b20f4a3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444b1c04cb74875" /><Relationship Type="http://schemas.openxmlformats.org/officeDocument/2006/relationships/notesMaster" Target="/ppt/notesMasters/notesMaster1.xml" Id="R07a8a51102d4496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8bd147b9cac450c" /><Relationship Type="http://schemas.openxmlformats.org/officeDocument/2006/relationships/notesMaster" Target="/ppt/notesMasters/notesMaster1.xml" Id="R90e3a01d28df4f0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bf1ed30caf34f6d" /><Relationship Type="http://schemas.openxmlformats.org/officeDocument/2006/relationships/notesMaster" Target="/ppt/notesMasters/notesMaster1.xml" Id="R725bd5743a4043c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ba01bc72a994937" /><Relationship Type="http://schemas.openxmlformats.org/officeDocument/2006/relationships/notesMaster" Target="/ppt/notesMasters/notesMaster1.xml" Id="R41f031ebb783466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4e86e1fd8944245" /><Relationship Type="http://schemas.openxmlformats.org/officeDocument/2006/relationships/notesMaster" Target="/ppt/notesMasters/notesMaster1.xml" Id="R6fa40abb625b4d4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30ea1068d6a4270" /><Relationship Type="http://schemas.openxmlformats.org/officeDocument/2006/relationships/notesMaster" Target="/ppt/notesMasters/notesMaster1.xml" Id="R0202fa37589541c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a4455031bc94bc3" /><Relationship Type="http://schemas.openxmlformats.org/officeDocument/2006/relationships/notesMaster" Target="/ppt/notesMasters/notesMaster1.xml" Id="R9f5ef2679819449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9723a4153534d4d" /><Relationship Type="http://schemas.openxmlformats.org/officeDocument/2006/relationships/notesMaster" Target="/ppt/notesMasters/notesMaster1.xml" Id="Rd777d9f5cfbd4bc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613fee4489a4b72" /><Relationship Type="http://schemas.openxmlformats.org/officeDocument/2006/relationships/notesMaster" Target="/ppt/notesMasters/notesMaster1.xml" Id="R0e98878a692c42b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3022a0ca7b046da" /><Relationship Type="http://schemas.openxmlformats.org/officeDocument/2006/relationships/notesMaster" Target="/ppt/notesMasters/notesMaster1.xml" Id="R85b7479d79be486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43ef04e96aa4bd7" /><Relationship Type="http://schemas.openxmlformats.org/officeDocument/2006/relationships/notesMaster" Target="/ppt/notesMasters/notesMaster1.xml" Id="R52ed1c0c62b4482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29a2262e0bc46ce" /><Relationship Type="http://schemas.openxmlformats.org/officeDocument/2006/relationships/notesMaster" Target="/ppt/notesMasters/notesMaster1.xml" Id="R7136a5d5261343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b69c4e51ed42c8" /><Relationship Type="http://schemas.openxmlformats.org/officeDocument/2006/relationships/image" Target="/ppt/media/image.png" Id="Rd5c9c8717aaa4680" /><Relationship Type="http://schemas.openxmlformats.org/officeDocument/2006/relationships/image" Target="/ppt/media/image2.png" Id="Reabc3a216cb944dc" /><Relationship Type="http://schemas.openxmlformats.org/officeDocument/2006/relationships/image" Target="/ppt/media/image.jpeg" Id="Rdef9bdecbb0240c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54d4e665eb430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5c9c8717aaa468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abc3a216cb944d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f9bdecbb0240c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7c981b90913401b" /><Relationship Type="http://schemas.openxmlformats.org/officeDocument/2006/relationships/slideLayout" Target="/ppt/slideLayouts/slideLayout1.xml" Id="Rba100b79441d4650" /><Relationship Type="http://schemas.openxmlformats.org/officeDocument/2006/relationships/slideLayout" Target="/ppt/slideLayouts/slideLayout2.xml" Id="Rb8cd911c6db1479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100b79441d4650"/>
    <p:sldLayoutId xmlns:r="http://schemas.openxmlformats.org/officeDocument/2006/relationships" id="2147483650" r:id="Rb8cd911c6db1479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27d72517c94130" /><Relationship Type="http://schemas.openxmlformats.org/officeDocument/2006/relationships/notesSlide" Target="/ppt/notesSlides/notesSlide1.xml" Id="R20832630953146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1c7dfedf2243b1" /><Relationship Type="http://schemas.openxmlformats.org/officeDocument/2006/relationships/notesSlide" Target="/ppt/notesSlides/notesSlide2.xml" Id="R122e6beb700d46b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40878c6216449a" /><Relationship Type="http://schemas.openxmlformats.org/officeDocument/2006/relationships/notesSlide" Target="/ppt/notesSlides/notesSlide3.xml" Id="R161876f661e849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adb7e12ef64394" /><Relationship Type="http://schemas.openxmlformats.org/officeDocument/2006/relationships/notesSlide" Target="/ppt/notesSlides/notesSlide4.xml" Id="R80ac05d36a584ea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ecc64b34474cba" /><Relationship Type="http://schemas.openxmlformats.org/officeDocument/2006/relationships/notesSlide" Target="/ppt/notesSlides/notesSlide5.xml" Id="R5023f1f37f5e4f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212d1c22524e77" /><Relationship Type="http://schemas.openxmlformats.org/officeDocument/2006/relationships/notesSlide" Target="/ppt/notesSlides/notesSlide6.xml" Id="R879ce824b8954ae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d0fbba963d4d05" /><Relationship Type="http://schemas.openxmlformats.org/officeDocument/2006/relationships/notesSlide" Target="/ppt/notesSlides/notesSlide7.xml" Id="R5abe979dc3fc46b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e66ad06afa4cc3" /><Relationship Type="http://schemas.openxmlformats.org/officeDocument/2006/relationships/notesSlide" Target="/ppt/notesSlides/notesSlide8.xml" Id="R2a2e30535a174be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7bbd14900d490b" /><Relationship Type="http://schemas.openxmlformats.org/officeDocument/2006/relationships/notesSlide" Target="/ppt/notesSlides/notesSlide9.xml" Id="R2549b8f4e5254da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1469b5555e4438" /><Relationship Type="http://schemas.openxmlformats.org/officeDocument/2006/relationships/notesSlide" Target="/ppt/notesSlides/notesSlide10.xml" Id="Ra9465e793100447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3bace3bbc34c6a" /><Relationship Type="http://schemas.openxmlformats.org/officeDocument/2006/relationships/notesSlide" Target="/ppt/notesSlides/notesSlide11.xml" Id="R1cb62ad2064e439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228cc71df14356" /><Relationship Type="http://schemas.openxmlformats.org/officeDocument/2006/relationships/notesSlide" Target="/ppt/notesSlides/notesSlide12.xml" Id="R3d6fc95ef3304b3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9c2b3298ce4d34" /><Relationship Type="http://schemas.openxmlformats.org/officeDocument/2006/relationships/notesSlide" Target="/ppt/notesSlides/notesSlide13.xml" Id="R88f5faec7aad4b6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9dba6a80f34dff" /><Relationship Type="http://schemas.openxmlformats.org/officeDocument/2006/relationships/notesSlide" Target="/ppt/notesSlides/notesSlide14.xml" Id="R18793ac26f394c7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37e896d19d45c5" /><Relationship Type="http://schemas.openxmlformats.org/officeDocument/2006/relationships/notesSlide" Target="/ppt/notesSlides/notesSlide15.xml" Id="Rda8ad36899c74a0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1b258cf0d24f4a" /><Relationship Type="http://schemas.openxmlformats.org/officeDocument/2006/relationships/notesSlide" Target="/ppt/notesSlides/notesSlide16.xml" Id="R4493673cdd6e4c3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0c934543a34ff1" /><Relationship Type="http://schemas.openxmlformats.org/officeDocument/2006/relationships/notesSlide" Target="/ppt/notesSlides/notesSlide17.xml" Id="R084e3a75dd74449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e67d0a80bd4b8f" /><Relationship Type="http://schemas.openxmlformats.org/officeDocument/2006/relationships/notesSlide" Target="/ppt/notesSlides/notesSlide18.xml" Id="Rcf19ac57a38b4d2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ec1d4a3d80461e" /><Relationship Type="http://schemas.openxmlformats.org/officeDocument/2006/relationships/notesSlide" Target="/ppt/notesSlides/notesSlide19.xml" Id="R13b4713990dc4d6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8f128dfb0947b6" /><Relationship Type="http://schemas.openxmlformats.org/officeDocument/2006/relationships/notesSlide" Target="/ppt/notesSlides/notesSlide20.xml" Id="R7ce6f34912d9426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fd148c6ffd4a1b" /><Relationship Type="http://schemas.openxmlformats.org/officeDocument/2006/relationships/notesSlide" Target="/ppt/notesSlides/notesSlide21.xml" Id="Re74cf64ca820408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f27add920a4a49" /><Relationship Type="http://schemas.openxmlformats.org/officeDocument/2006/relationships/notesSlide" Target="/ppt/notesSlides/notesSlide22.xml" Id="Rc1806e648b854c0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7c8e0e2c474298" /><Relationship Type="http://schemas.openxmlformats.org/officeDocument/2006/relationships/notesSlide" Target="/ppt/notesSlides/notesSlide23.xml" Id="R476466cf758d4f5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e7b84f581a4ece" /><Relationship Type="http://schemas.openxmlformats.org/officeDocument/2006/relationships/notesSlide" Target="/ppt/notesSlides/notesSlide24.xml" Id="R297f98c9c5024cc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d99bcf17544a61" /><Relationship Type="http://schemas.openxmlformats.org/officeDocument/2006/relationships/notesSlide" Target="/ppt/notesSlides/notesSlide25.xml" Id="Raa3fa648b92f481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bc9281dca84cb3" /><Relationship Type="http://schemas.openxmlformats.org/officeDocument/2006/relationships/notesSlide" Target="/ppt/notesSlides/notesSlide26.xml" Id="R82536ca06e3f44e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12:1  |  Job 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Job answered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12:2  |  Job 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你們真是子民哪， 你們死亡，智慧也就滅沒了。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 doubt but ye are the people, and wisdom shall die with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12:3  |  Job 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但我也有聰明，與你們一樣， 並非不及你們。 你們所說的，誰不知道呢？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have understanding as well as you; I am not inferior to you: yea, who knoweth not such things as these?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12:4  |  Job 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我這求告神、蒙他應允的人 竟成了朋友所譏笑的； 公義完全人竟受了人的譏笑。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as one mocked of his neighbour, who calleth upon God, and he answereth him: the just upright man is laughed to scorn.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12:5  |  Job 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安逸的人心裏藐視災禍； 這災禍常常等待滑腳的人。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ready to slip with his feet is as a lamp despised in the thought of him that is at 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12:6  |  Job 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強盜的帳棚興旺， 惹神的人穩固， 神[多將財物]送到他們手中。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tabernacles of robbers prosper, and they that provoke God are secure; into whose hand God bringeth abundantly.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12:7  |  Job 12:7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你且問走獸，走獸必指教你； 又問空中的飛鳥，飛鳥必告訴你；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ask now the beasts, and they shall teach thee; and the fowls of the air, and they shall tell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12:8  |  Job 12:8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或與地說話，地必指教你； 海中的魚也必向你說明。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speak to the earth, and it shall teach thee: and the fishes of the sea shall declare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12:9  |  Job 12:9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看這一切， 誰不知道是耶和華的手做成的呢？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knoweth not in all these that the hand of the LORD hath wrought this?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12:10  |  Job 12:10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凡活物的生命和人類的氣息都在他手中。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whose hand is the soul of every living thing, and the breath of all mankind.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12:11  |  Job 12:11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耳朵豈不試驗言語， 正如上膛嘗食物嗎？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not the ear try words? and the mouth taste his meat?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12:12  |  Job 12:12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年老的有智慧； 壽高的有知識。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the ancient is wisdom; and in length of days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12:13  |  Job 12:13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在神有智慧和能力； 他有謀略和知識。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him is wisdom and strength, he hath counsel and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12:14  |  Job 12:14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他拆毀的，就不能再建造； 他捆住人，便不得開釋。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breaketh down, and it cannot be built again: he shutteth up a man, and there can be no opening.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12:15  |  Job 12:15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他把水留住，水便枯乾； 他再發出水來，水就翻地。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withholdeth the waters, and they dry up: also he sendeth them out, and they overturn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12:16  |  Job 12:16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在他有能力和智慧， 被誘惑的與誘惑人的都是屬他。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him is strength and wisdom: the deceived and the deceiver are his.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12:17  |  Job 12:17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他把謀士剝衣擄去， 又使審判官變成愚人。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leadeth counsellors away spoiled, and maketh the judges fools.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12:18  |  Job 12:18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他放鬆君王的綁， 又用帶子捆他們的腰。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looseth the bond of kings, and girdeth their loins with a girdle.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12:19  |  Job 12:19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他把祭司剝衣擄去， 又使有能的人傾敗。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leadeth princes away spoiled, and overthroweth the 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12:20  |  Job 12:20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他廢去忠信人的講論， 又奪去老人的聰明。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removeth away the speech of the trusty, and taketh away the understanding of the aged.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12:21  |  Job 12:21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他使君王蒙羞被辱， 放鬆有力之人的腰帶。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poureth contempt upon princes, and weakeneth the strength of the 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12:22  |  Job 12:22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他將深奧的事從黑暗中彰顯， 使死蔭顯為光明。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discovereth deep things out of darkness, and bringeth out to light the shadow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12:23  |  Job 12:23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他使邦國興旺而又毀滅； 他使邦國開廣而又擄去。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increaseth the nations, and destroyeth them: he enlargeth the nations, and straiteneth them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12:24  |  Job 12:24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他將地上民中首領的聰明奪去， 使他們在荒廢無路之地漂流；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taketh away the heart of the chief of the people of the earth, and causeth them to wander in a wilderness where there is no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12:25  |  Job 12:25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他們無光，在黑暗中摸索， 又使他們東倒西歪，像醉酒的人一樣。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grope in the dark without light, and he maketh them to stagger like a drunken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2026-08-30T04:24:29.2780000Z</dcterms:created>
  <dcterms:modified xsi:type="dcterms:W3CDTF">2026-08-30T04:24:29.2780000Z</dcterms:modified>
</coreProperties>
</file>