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1e145bc561e4f57" /><Relationship Type="http://schemas.openxmlformats.org/officeDocument/2006/relationships/extended-properties" Target="/docProps/app.xml" Id="R5cad81e4c3474945" /><Relationship Type="http://schemas.openxmlformats.org/officeDocument/2006/relationships/officeDocument" Target="/ppt/presentation.xml" Id="R0df6e54b9ec74d8c" /></Relationships>
</file>

<file path=ppt/presentation.xml><?xml version="1.0" encoding="utf-8"?>
<p:presentation xmlns:p="http://schemas.openxmlformats.org/presentationml/2006/main">
  <p:sldMasterIdLst>
    <p:sldMasterId xmlns:r="http://schemas.openxmlformats.org/officeDocument/2006/relationships" id="2147483648" r:id="R1fb9aab24026471d"/>
  </p:sldMasterIdLst>
  <p:notesMasterIdLst>
    <p:notesMasterId xmlns:r="http://schemas.openxmlformats.org/officeDocument/2006/relationships" r:id="R92c134b8cdf44156"/>
  </p:notesMasterIdLst>
  <p:sldIdLst>
    <p:sldId xmlns:r="http://schemas.openxmlformats.org/officeDocument/2006/relationships" id="256" r:id="R94187eaf6c3947ca"/>
    <p:sldId xmlns:r="http://schemas.openxmlformats.org/officeDocument/2006/relationships" id="257" r:id="Rf93baa0d7c2d4376"/>
    <p:sldId xmlns:r="http://schemas.openxmlformats.org/officeDocument/2006/relationships" id="258" r:id="R145f4e355143464f"/>
    <p:sldId xmlns:r="http://schemas.openxmlformats.org/officeDocument/2006/relationships" id="259" r:id="R0587122123af488a"/>
    <p:sldId xmlns:r="http://schemas.openxmlformats.org/officeDocument/2006/relationships" id="260" r:id="Rf2c31c3e72d240c3"/>
    <p:sldId xmlns:r="http://schemas.openxmlformats.org/officeDocument/2006/relationships" id="261" r:id="R78c51f64d0b54ebe"/>
    <p:sldId xmlns:r="http://schemas.openxmlformats.org/officeDocument/2006/relationships" id="262" r:id="Rc1bea59ccca84f9a"/>
    <p:sldId xmlns:r="http://schemas.openxmlformats.org/officeDocument/2006/relationships" id="263" r:id="R3051a9c65f114bc2"/>
    <p:sldId xmlns:r="http://schemas.openxmlformats.org/officeDocument/2006/relationships" id="264" r:id="R65a03cb4998044c3"/>
    <p:sldId xmlns:r="http://schemas.openxmlformats.org/officeDocument/2006/relationships" id="265" r:id="Rd317dd6440de48fa"/>
    <p:sldId xmlns:r="http://schemas.openxmlformats.org/officeDocument/2006/relationships" id="266" r:id="Rf84c9a9e311e41db"/>
    <p:sldId xmlns:r="http://schemas.openxmlformats.org/officeDocument/2006/relationships" id="267" r:id="R8b4d7a4e1601433b"/>
    <p:sldId xmlns:r="http://schemas.openxmlformats.org/officeDocument/2006/relationships" id="268" r:id="R6a609f4c765a4343"/>
    <p:sldId xmlns:r="http://schemas.openxmlformats.org/officeDocument/2006/relationships" id="269" r:id="Rb9910d2bac474cd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aab8c9c0b3c4e86" /><Relationship Type="http://schemas.openxmlformats.org/officeDocument/2006/relationships/slideMaster" Target="/ppt/slideMasters/slideMaster1.xml" Id="R1fb9aab24026471d" /><Relationship Type="http://schemas.openxmlformats.org/officeDocument/2006/relationships/notesMaster" Target="/ppt/notesMasters/notesMaster1.xml" Id="R92c134b8cdf44156" /><Relationship Type="http://schemas.openxmlformats.org/officeDocument/2006/relationships/presProps" Target="/ppt/presProps.xml" Id="R51f58f5799de4a18" /><Relationship Type="http://schemas.openxmlformats.org/officeDocument/2006/relationships/tableStyles" Target="/ppt/tableStyles.xml" Id="R06fc70d77f7e4491" /><Relationship Type="http://schemas.openxmlformats.org/officeDocument/2006/relationships/slide" Target="/ppt/slides/slide1.xml" Id="R94187eaf6c3947ca" /><Relationship Type="http://schemas.openxmlformats.org/officeDocument/2006/relationships/slide" Target="/ppt/slides/slide2.xml" Id="Rf93baa0d7c2d4376" /><Relationship Type="http://schemas.openxmlformats.org/officeDocument/2006/relationships/slide" Target="/ppt/slides/slide3.xml" Id="R145f4e355143464f" /><Relationship Type="http://schemas.openxmlformats.org/officeDocument/2006/relationships/slide" Target="/ppt/slides/slide4.xml" Id="R0587122123af488a" /><Relationship Type="http://schemas.openxmlformats.org/officeDocument/2006/relationships/slide" Target="/ppt/slides/slide5.xml" Id="Rf2c31c3e72d240c3" /><Relationship Type="http://schemas.openxmlformats.org/officeDocument/2006/relationships/slide" Target="/ppt/slides/slide6.xml" Id="R78c51f64d0b54ebe" /><Relationship Type="http://schemas.openxmlformats.org/officeDocument/2006/relationships/slide" Target="/ppt/slides/slide7.xml" Id="Rc1bea59ccca84f9a" /><Relationship Type="http://schemas.openxmlformats.org/officeDocument/2006/relationships/slide" Target="/ppt/slides/slide8.xml" Id="R3051a9c65f114bc2" /><Relationship Type="http://schemas.openxmlformats.org/officeDocument/2006/relationships/slide" Target="/ppt/slides/slide9.xml" Id="R65a03cb4998044c3" /><Relationship Type="http://schemas.openxmlformats.org/officeDocument/2006/relationships/slide" Target="/ppt/slides/slide10.xml" Id="Rd317dd6440de48fa" /><Relationship Type="http://schemas.openxmlformats.org/officeDocument/2006/relationships/slide" Target="/ppt/slides/slide11.xml" Id="Rf84c9a9e311e41db" /><Relationship Type="http://schemas.openxmlformats.org/officeDocument/2006/relationships/slide" Target="/ppt/slides/slide12.xml" Id="R8b4d7a4e1601433b" /><Relationship Type="http://schemas.openxmlformats.org/officeDocument/2006/relationships/slide" Target="/ppt/slides/slide13.xml" Id="R6a609f4c765a4343" /><Relationship Type="http://schemas.openxmlformats.org/officeDocument/2006/relationships/slide" Target="/ppt/slides/slide14.xml" Id="Rb9910d2bac474cd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138e3556d0e4d0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639bd5ea0de45cd" /><Relationship Type="http://schemas.openxmlformats.org/officeDocument/2006/relationships/notesMaster" Target="/ppt/notesMasters/notesMaster1.xml" Id="R4f85636a7d9b4fd9" /></Relationships>
</file>

<file path=ppt/notesSlides/_rels/notesSlide2.xml.rels>&#65279;<?xml version="1.0" encoding="utf-8"?><Relationships xmlns="http://schemas.openxmlformats.org/package/2006/relationships"><Relationship Type="http://schemas.openxmlformats.org/officeDocument/2006/relationships/slide" Target="/ppt/slides/slide2.xml" Id="R65bb7d4728ae41a1" /><Relationship Type="http://schemas.openxmlformats.org/officeDocument/2006/relationships/notesMaster" Target="/ppt/notesMasters/notesMaster1.xml" Id="Ra01aa862d2d546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cba1c85b62024e33" /><Relationship Type="http://schemas.openxmlformats.org/officeDocument/2006/relationships/notesMaster" Target="/ppt/notesMasters/notesMaster1.xml" Id="Rbb060a3ba317427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2894e139e454d1a" /><Relationship Type="http://schemas.openxmlformats.org/officeDocument/2006/relationships/notesMaster" Target="/ppt/notesMasters/notesMaster1.xml" Id="R9d9d250c4b3d46b8"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2d86e80244499f" /><Relationship Type="http://schemas.openxmlformats.org/officeDocument/2006/relationships/notesMaster" Target="/ppt/notesMasters/notesMaster1.xml" Id="R278042d24cec4935"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693249f95744bd" /><Relationship Type="http://schemas.openxmlformats.org/officeDocument/2006/relationships/notesMaster" Target="/ppt/notesMasters/notesMaster1.xml" Id="R367afdc79695426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dcee885d816457f" /><Relationship Type="http://schemas.openxmlformats.org/officeDocument/2006/relationships/notesMaster" Target="/ppt/notesMasters/notesMaster1.xml" Id="Re4b3f25340a64b70" /></Relationships>
</file>

<file path=ppt/notesSlides/_rels/notesSlide8.xml.rels>&#65279;<?xml version="1.0" encoding="utf-8"?><Relationships xmlns="http://schemas.openxmlformats.org/package/2006/relationships"><Relationship Type="http://schemas.openxmlformats.org/officeDocument/2006/relationships/slide" Target="/ppt/slides/slide8.xml" Id="Rba2f758e99e6466d" /><Relationship Type="http://schemas.openxmlformats.org/officeDocument/2006/relationships/notesMaster" Target="/ppt/notesMasters/notesMaster1.xml" Id="Rbd2e097d58f64cb5" /></Relationships>
</file>

<file path=ppt/notesSlides/_rels/notesSlide9.xml.rels>&#65279;<?xml version="1.0" encoding="utf-8"?><Relationships xmlns="http://schemas.openxmlformats.org/package/2006/relationships"><Relationship Type="http://schemas.openxmlformats.org/officeDocument/2006/relationships/slide" Target="/ppt/slides/slide9.xml" Id="Rc06b8b0b9f09467f" /><Relationship Type="http://schemas.openxmlformats.org/officeDocument/2006/relationships/notesMaster" Target="/ppt/notesMasters/notesMaster1.xml" Id="R1306a124d1dd42f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4f9fafafd6d40a0" /><Relationship Type="http://schemas.openxmlformats.org/officeDocument/2006/relationships/notesMaster" Target="/ppt/notesMasters/notesMaster1.xml" Id="R3256cbc4be6a4ab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b1c525f10134ea9" /><Relationship Type="http://schemas.openxmlformats.org/officeDocument/2006/relationships/notesMaster" Target="/ppt/notesMasters/notesMaster1.xml" Id="R613912c2b47c4be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3e03424c86b4618" /><Relationship Type="http://schemas.openxmlformats.org/officeDocument/2006/relationships/notesMaster" Target="/ppt/notesMasters/notesMaster1.xml" Id="R236dcfeae983486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c6eb38579cb44a4" /><Relationship Type="http://schemas.openxmlformats.org/officeDocument/2006/relationships/notesMaster" Target="/ppt/notesMasters/notesMaster1.xml" Id="Rd68e9951d6ee451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19da65ba4154cf9" /><Relationship Type="http://schemas.openxmlformats.org/officeDocument/2006/relationships/notesMaster" Target="/ppt/notesMasters/notesMaster1.xml" Id="Re87d418d559a47e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bf637b89b304507" /><Relationship Type="http://schemas.openxmlformats.org/officeDocument/2006/relationships/image" Target="/ppt/media/image.png" Id="R99d2af13060a4b27" /><Relationship Type="http://schemas.openxmlformats.org/officeDocument/2006/relationships/image" Target="/ppt/media/image2.png" Id="R035d32d66fba4933" /><Relationship Type="http://schemas.openxmlformats.org/officeDocument/2006/relationships/image" Target="/ppt/media/image.jpeg" Id="R37b6e6d968e04ef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4e34e42b3424e5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9d2af13060a4b2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35d32d66fba493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b6e6d968e04ef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4156da13d2d4298" /><Relationship Type="http://schemas.openxmlformats.org/officeDocument/2006/relationships/slideLayout" Target="/ppt/slideLayouts/slideLayout1.xml" Id="R5965d8839d6c4a8e" /><Relationship Type="http://schemas.openxmlformats.org/officeDocument/2006/relationships/slideLayout" Target="/ppt/slideLayouts/slideLayout2.xml" Id="Rb2063ea50afd4d7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965d8839d6c4a8e"/>
    <p:sldLayoutId xmlns:r="http://schemas.openxmlformats.org/officeDocument/2006/relationships" id="2147483650" r:id="Rb2063ea50afd4d7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1416cb10167a46d1" /><Relationship Type="http://schemas.openxmlformats.org/officeDocument/2006/relationships/notesSlide" Target="/ppt/notesSlides/notesSlide1.xml" Id="R5356fcc419f141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5642d5974a643ef" /><Relationship Type="http://schemas.openxmlformats.org/officeDocument/2006/relationships/notesSlide" Target="/ppt/notesSlides/notesSlide2.xml" Id="R49ada09922d44aa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0d050fdf2c94b17" /><Relationship Type="http://schemas.openxmlformats.org/officeDocument/2006/relationships/notesSlide" Target="/ppt/notesSlides/notesSlide3.xml" Id="R7bbda517fa9441a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510165ebce340f6" /><Relationship Type="http://schemas.openxmlformats.org/officeDocument/2006/relationships/notesSlide" Target="/ppt/notesSlides/notesSlide4.xml" Id="R22db7b59b5924de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681e45d6b78480b" /><Relationship Type="http://schemas.openxmlformats.org/officeDocument/2006/relationships/notesSlide" Target="/ppt/notesSlides/notesSlide5.xml" Id="Rbd074adf66f34b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56be1802f0a4b9a" /><Relationship Type="http://schemas.openxmlformats.org/officeDocument/2006/relationships/notesSlide" Target="/ppt/notesSlides/notesSlide6.xml" Id="Re7545176db7349d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bcf29fea1444b1a" /><Relationship Type="http://schemas.openxmlformats.org/officeDocument/2006/relationships/notesSlide" Target="/ppt/notesSlides/notesSlide7.xml" Id="R9559a84397974de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be7466c3a044e2c" /><Relationship Type="http://schemas.openxmlformats.org/officeDocument/2006/relationships/notesSlide" Target="/ppt/notesSlides/notesSlide8.xml" Id="R0b0cb9b4f2a34c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78c01d0a3734ef7" /><Relationship Type="http://schemas.openxmlformats.org/officeDocument/2006/relationships/notesSlide" Target="/ppt/notesSlides/notesSlide9.xml" Id="Rac01fe331d5d431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f119062c22f4355" /><Relationship Type="http://schemas.openxmlformats.org/officeDocument/2006/relationships/notesSlide" Target="/ppt/notesSlides/notesSlide10.xml" Id="Rdacfed58068d4fd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0c0f1fee0b64894" /><Relationship Type="http://schemas.openxmlformats.org/officeDocument/2006/relationships/notesSlide" Target="/ppt/notesSlides/notesSlide11.xml" Id="R22a949dc0739410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577fdbb8f99413d" /><Relationship Type="http://schemas.openxmlformats.org/officeDocument/2006/relationships/notesSlide" Target="/ppt/notesSlides/notesSlide12.xml" Id="Rc0f9566d66ab40a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edd4deb22734df6" /><Relationship Type="http://schemas.openxmlformats.org/officeDocument/2006/relationships/notesSlide" Target="/ppt/notesSlides/notesSlide13.xml" Id="Rcfd05e2b218741f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0692948218945c9" /><Relationship Type="http://schemas.openxmlformats.org/officeDocument/2006/relationships/notesSlide" Target="/ppt/notesSlides/notesSlide14.xml" Id="Rca8fc18d3c6e486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哥林多前書第8章</a:t>
            </a:r>
          </a:p>
          <a:p xmlns:a="http://schemas.openxmlformats.org/drawingml/2006/main">
            <a:pPr algn="ctr">
              <a:buNone/>
            </a:pPr>
            <a:r>
              <a:rPr sz="2000">
                <a:solidFill>
                  <a:srgbClr val="FFFFFF"/>
                </a:solidFill>
                <a:latin typeface="Georgia"/>
                <a:ea typeface="Georgia"/>
                <a:cs typeface="Georgia"/>
              </a:rPr>
              <a:t>1 Corinthians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8:1  |  1 Corinthians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論到祭偶像之物，我們曉得我們都有知識。但知識是叫人自高自大，惟有愛心能造就人。</a:t>
            </a:r>
          </a:p>
          <a:p xmlns:a="http://schemas.openxmlformats.org/drawingml/2006/main">
            <a:pPr algn="ctr">
              <a:buNone/>
            </a:pPr>
            <a:r>
              <a:rPr sz="2400">
                <a:solidFill>
                  <a:srgbClr val="FFFFFF"/>
                </a:solidFill>
                <a:latin typeface="Georgia"/>
                <a:ea typeface="Georgia"/>
                <a:cs typeface="Georgia"/>
              </a:rPr>
              <a:t>Now as touching things offered unto idols, we know that we all have knowledge. Knowledge puffeth up, but charity edifieth.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8:2  |  1 Corinthians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若有人以為自己知道甚麼，按他所當知道的，他仍是不知道。</a:t>
            </a:r>
          </a:p>
          <a:p xmlns:a="http://schemas.openxmlformats.org/drawingml/2006/main">
            <a:pPr algn="ctr">
              <a:buNone/>
            </a:pPr>
            <a:r>
              <a:rPr sz="2400">
                <a:solidFill>
                  <a:srgbClr val="FFFFFF"/>
                </a:solidFill>
                <a:latin typeface="Georgia"/>
                <a:ea typeface="Georgia"/>
                <a:cs typeface="Georgia"/>
              </a:rPr>
              <a:t>And if any man think that he knoweth any thing, he knoweth nothing yet as he ought to know.</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8:3  |  1 Corinthians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若有人愛神，這人乃是神所知道的。</a:t>
            </a:r>
          </a:p>
          <a:p xmlns:a="http://schemas.openxmlformats.org/drawingml/2006/main">
            <a:pPr algn="ctr">
              <a:buNone/>
            </a:pPr>
            <a:r>
              <a:rPr sz="2800">
                <a:solidFill>
                  <a:srgbClr val="FFFFFF"/>
                </a:solidFill>
                <a:latin typeface="Georgia"/>
                <a:ea typeface="Georgia"/>
                <a:cs typeface="Georgia"/>
              </a:rPr>
              <a:t>But if any man love God, the same is known of him.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8:4  |  1 Corinthians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論到吃祭偶像之物，我們知道偶像在世上算不得甚麼，也知道神只有一位，再沒有別的神。</a:t>
            </a:r>
          </a:p>
          <a:p xmlns:a="http://schemas.openxmlformats.org/drawingml/2006/main">
            <a:pPr algn="ctr">
              <a:buNone/>
            </a:pPr>
            <a:r>
              <a:rPr sz="2100">
                <a:solidFill>
                  <a:srgbClr val="FFFFFF"/>
                </a:solidFill>
                <a:latin typeface="Georgia"/>
                <a:ea typeface="Georgia"/>
                <a:cs typeface="Georgia"/>
              </a:rPr>
              <a:t>As concerning therefore the eating of those things that are offered in sacrifice unto idols, we know that an idol is nothing in the world, and that there is none other God but one.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8:5  |  1 Corinthians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雖有稱為神的，或在天，或在地，就如那許多的神，許多的主；</a:t>
            </a:r>
          </a:p>
          <a:p xmlns:a="http://schemas.openxmlformats.org/drawingml/2006/main">
            <a:pPr algn="ctr">
              <a:buNone/>
            </a:pPr>
            <a:r>
              <a:rPr sz="2400">
                <a:solidFill>
                  <a:srgbClr val="FFFFFF"/>
                </a:solidFill>
                <a:latin typeface="Georgia"/>
                <a:ea typeface="Georgia"/>
                <a:cs typeface="Georgia"/>
              </a:rPr>
              <a:t>For though there be that are called gods, whether in heaven or in earth, (as there be gods many, and lords many,)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8:6  |  1 Corinthians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然而我們只有一位神，就是父－萬物都本於他；我們也歸於他－並有一位主，就是耶穌基督－萬物都是藉着他有的；我們也是藉着他有的。</a:t>
            </a:r>
          </a:p>
          <a:p xmlns:a="http://schemas.openxmlformats.org/drawingml/2006/main">
            <a:pPr algn="ctr">
              <a:buNone/>
            </a:pPr>
            <a:r>
              <a:rPr sz="2100">
                <a:solidFill>
                  <a:srgbClr val="FFFFFF"/>
                </a:solidFill>
                <a:latin typeface="Georgia"/>
                <a:ea typeface="Georgia"/>
                <a:cs typeface="Georgia"/>
              </a:rPr>
              <a:t>But to us there is but one God, the Father, of whom are all things, and we in him; and one Lord Jesus Christ, by whom are all things, and we by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8:7  |  1 Corinthians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但人不都有這等知識。有人到如今因拜慣了偶像，就以為所吃的是祭偶像之物。他們的良心既然軟弱，也就污穢了。</a:t>
            </a:r>
          </a:p>
          <a:p xmlns:a="http://schemas.openxmlformats.org/drawingml/2006/main">
            <a:pPr algn="ctr">
              <a:buNone/>
            </a:pPr>
            <a:r>
              <a:rPr sz="2100">
                <a:solidFill>
                  <a:srgbClr val="FFFFFF"/>
                </a:solidFill>
                <a:latin typeface="Georgia"/>
                <a:ea typeface="Georgia"/>
                <a:cs typeface="Georgia"/>
              </a:rPr>
              <a:t>Howbeit there is not in every man that knowledge: for some with conscience of the idol unto this hour eat it as a thing offered unto an idol; and their conscience being weak is defiled.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8:8  |  1 Corinthians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其實食物不能叫神看中我們，因為我們不吃也無損，吃也無益。</a:t>
            </a:r>
          </a:p>
          <a:p xmlns:a="http://schemas.openxmlformats.org/drawingml/2006/main">
            <a:pPr algn="ctr">
              <a:buNone/>
            </a:pPr>
            <a:r>
              <a:rPr sz="2400">
                <a:solidFill>
                  <a:srgbClr val="FFFFFF"/>
                </a:solidFill>
                <a:latin typeface="Georgia"/>
                <a:ea typeface="Georgia"/>
                <a:cs typeface="Georgia"/>
              </a:rPr>
              <a:t>But meat commendeth us not to God: for neither, if we eat, are we the better; neither, if we eat not, are we the worse.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8:9  |  1 Corinthians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只是你們要謹慎，恐怕你們這自由竟成了那軟弱人的絆腳石。</a:t>
            </a:r>
          </a:p>
          <a:p xmlns:a="http://schemas.openxmlformats.org/drawingml/2006/main">
            <a:pPr algn="ctr">
              <a:buNone/>
            </a:pPr>
            <a:r>
              <a:rPr sz="2400">
                <a:solidFill>
                  <a:srgbClr val="FFFFFF"/>
                </a:solidFill>
                <a:latin typeface="Georgia"/>
                <a:ea typeface="Georgia"/>
                <a:cs typeface="Georgia"/>
              </a:rPr>
              <a:t>But take heed lest by any means this liberty of yours become a stumblingblock to them that are weak.</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8:10  |  1 Corinthians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若有人見你這有知識的，在偶像的廟裏坐席，這人的良心若是軟弱，豈不放膽去吃那祭偶像之物嗎？</a:t>
            </a:r>
          </a:p>
          <a:p xmlns:a="http://schemas.openxmlformats.org/drawingml/2006/main">
            <a:pPr algn="ctr">
              <a:buNone/>
            </a:pPr>
            <a:r>
              <a:rPr sz="2100">
                <a:solidFill>
                  <a:srgbClr val="FFFFFF"/>
                </a:solidFill>
                <a:latin typeface="Georgia"/>
                <a:ea typeface="Georgia"/>
                <a:cs typeface="Georgia"/>
              </a:rPr>
              <a:t>For if any man see thee which hast knowledge sit at meat in the idol’s temple, shall not the conscience of him which is weak be emboldened to eat those things which are offered to idols;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8:11  |  1 Corinthians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因此，基督為他死的那軟弱弟兄，也就因你的知識沉淪了。</a:t>
            </a:r>
          </a:p>
          <a:p xmlns:a="http://schemas.openxmlformats.org/drawingml/2006/main">
            <a:pPr algn="ctr">
              <a:buNone/>
            </a:pPr>
            <a:r>
              <a:rPr sz="2800">
                <a:solidFill>
                  <a:srgbClr val="FFFFFF"/>
                </a:solidFill>
                <a:latin typeface="Georgia"/>
                <a:ea typeface="Georgia"/>
                <a:cs typeface="Georgia"/>
              </a:rPr>
              <a:t>And through thy knowledge shall the weak brother perish, for whom Christ died?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8:12  |  1 Corinthians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你們這樣得罪弟兄們，傷了他們軟弱的良心，就是得罪基督。</a:t>
            </a:r>
          </a:p>
          <a:p xmlns:a="http://schemas.openxmlformats.org/drawingml/2006/main">
            <a:pPr algn="ctr">
              <a:buNone/>
            </a:pPr>
            <a:r>
              <a:rPr sz="2400">
                <a:solidFill>
                  <a:srgbClr val="FFFFFF"/>
                </a:solidFill>
                <a:latin typeface="Georgia"/>
                <a:ea typeface="Georgia"/>
                <a:cs typeface="Georgia"/>
              </a:rPr>
              <a:t>But when ye sin so against the brethren, and wound their weak conscience, ye sin against Christ.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哥林多前書 8:13  |  1 Corinthians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所以，食物若叫我弟兄跌倒，我就永遠不吃肉，免得叫我弟兄跌倒了。</a:t>
            </a:r>
          </a:p>
          <a:p xmlns:a="http://schemas.openxmlformats.org/drawingml/2006/main">
            <a:pPr algn="ctr">
              <a:buNone/>
            </a:pPr>
            <a:r>
              <a:rPr sz="2400">
                <a:solidFill>
                  <a:srgbClr val="FFFFFF"/>
                </a:solidFill>
                <a:latin typeface="Georgia"/>
                <a:ea typeface="Georgia"/>
                <a:cs typeface="Georgia"/>
              </a:rPr>
              <a:t>Wherefore, if meat make my brother to offend, I will eat no flesh while the world standeth, lest I make my brother to offend.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2026-08-30T06:46:16.0840000Z</dcterms:created>
  <dcterms:modified xsi:type="dcterms:W3CDTF">2026-08-30T06:46:16.0840000Z</dcterms:modified>
</coreProperties>
</file>