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fc8880a5aa1461c" /><Relationship Type="http://schemas.openxmlformats.org/officeDocument/2006/relationships/extended-properties" Target="/docProps/app.xml" Id="Rf908a3e9430c49f6" /><Relationship Type="http://schemas.openxmlformats.org/officeDocument/2006/relationships/officeDocument" Target="/ppt/presentation.xml" Id="Rec429e2bc952420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c1aba394e04fb3"/>
  </p:sldMasterIdLst>
  <p:notesMasterIdLst>
    <p:notesMasterId xmlns:r="http://schemas.openxmlformats.org/officeDocument/2006/relationships" r:id="R8da04f9f57b947d1"/>
  </p:notesMasterIdLst>
  <p:sldIdLst>
    <p:sldId xmlns:r="http://schemas.openxmlformats.org/officeDocument/2006/relationships" id="256" r:id="R976b5c4bbb654f1f"/>
    <p:sldId xmlns:r="http://schemas.openxmlformats.org/officeDocument/2006/relationships" id="257" r:id="Rca025dc9f9884bdf"/>
    <p:sldId xmlns:r="http://schemas.openxmlformats.org/officeDocument/2006/relationships" id="258" r:id="R1f21671606774511"/>
    <p:sldId xmlns:r="http://schemas.openxmlformats.org/officeDocument/2006/relationships" id="259" r:id="R29d452ccc147470e"/>
    <p:sldId xmlns:r="http://schemas.openxmlformats.org/officeDocument/2006/relationships" id="260" r:id="R9a1f3da13cc14966"/>
    <p:sldId xmlns:r="http://schemas.openxmlformats.org/officeDocument/2006/relationships" id="261" r:id="Rb4514cdb0f394b32"/>
    <p:sldId xmlns:r="http://schemas.openxmlformats.org/officeDocument/2006/relationships" id="262" r:id="R3d1cd26710284d29"/>
    <p:sldId xmlns:r="http://schemas.openxmlformats.org/officeDocument/2006/relationships" id="263" r:id="Re2f9fb2fce344c43"/>
    <p:sldId xmlns:r="http://schemas.openxmlformats.org/officeDocument/2006/relationships" id="264" r:id="R11556c528cfb43b6"/>
    <p:sldId xmlns:r="http://schemas.openxmlformats.org/officeDocument/2006/relationships" id="265" r:id="R4a429b4b2b754bd9"/>
    <p:sldId xmlns:r="http://schemas.openxmlformats.org/officeDocument/2006/relationships" id="266" r:id="R753d2922d3b74cda"/>
    <p:sldId xmlns:r="http://schemas.openxmlformats.org/officeDocument/2006/relationships" id="267" r:id="R423f5b864d4b4b7c"/>
    <p:sldId xmlns:r="http://schemas.openxmlformats.org/officeDocument/2006/relationships" id="268" r:id="R86e02ee4be914a1d"/>
    <p:sldId xmlns:r="http://schemas.openxmlformats.org/officeDocument/2006/relationships" id="269" r:id="R48cf09ea8ab640db"/>
    <p:sldId xmlns:r="http://schemas.openxmlformats.org/officeDocument/2006/relationships" id="270" r:id="R779d6edc7be247fe"/>
    <p:sldId xmlns:r="http://schemas.openxmlformats.org/officeDocument/2006/relationships" id="271" r:id="Rc287d9758ed843ce"/>
    <p:sldId xmlns:r="http://schemas.openxmlformats.org/officeDocument/2006/relationships" id="272" r:id="R8dd51a96441e414d"/>
    <p:sldId xmlns:r="http://schemas.openxmlformats.org/officeDocument/2006/relationships" id="273" r:id="R3107d629ac5e496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035037bbf6946cd" /><Relationship Type="http://schemas.openxmlformats.org/officeDocument/2006/relationships/slideMaster" Target="/ppt/slideMasters/slideMaster1.xml" Id="R8dc1aba394e04fb3" /><Relationship Type="http://schemas.openxmlformats.org/officeDocument/2006/relationships/notesMaster" Target="/ppt/notesMasters/notesMaster1.xml" Id="R8da04f9f57b947d1" /><Relationship Type="http://schemas.openxmlformats.org/officeDocument/2006/relationships/presProps" Target="/ppt/presProps.xml" Id="Rda37dc6939e84660" /><Relationship Type="http://schemas.openxmlformats.org/officeDocument/2006/relationships/tableStyles" Target="/ppt/tableStyles.xml" Id="R83a9e998d4084b52" /><Relationship Type="http://schemas.openxmlformats.org/officeDocument/2006/relationships/slide" Target="/ppt/slides/slide1.xml" Id="R976b5c4bbb654f1f" /><Relationship Type="http://schemas.openxmlformats.org/officeDocument/2006/relationships/slide" Target="/ppt/slides/slide2.xml" Id="Rca025dc9f9884bdf" /><Relationship Type="http://schemas.openxmlformats.org/officeDocument/2006/relationships/slide" Target="/ppt/slides/slide3.xml" Id="R1f21671606774511" /><Relationship Type="http://schemas.openxmlformats.org/officeDocument/2006/relationships/slide" Target="/ppt/slides/slide4.xml" Id="R29d452ccc147470e" /><Relationship Type="http://schemas.openxmlformats.org/officeDocument/2006/relationships/slide" Target="/ppt/slides/slide5.xml" Id="R9a1f3da13cc14966" /><Relationship Type="http://schemas.openxmlformats.org/officeDocument/2006/relationships/slide" Target="/ppt/slides/slide6.xml" Id="Rb4514cdb0f394b32" /><Relationship Type="http://schemas.openxmlformats.org/officeDocument/2006/relationships/slide" Target="/ppt/slides/slide7.xml" Id="R3d1cd26710284d29" /><Relationship Type="http://schemas.openxmlformats.org/officeDocument/2006/relationships/slide" Target="/ppt/slides/slide8.xml" Id="Re2f9fb2fce344c43" /><Relationship Type="http://schemas.openxmlformats.org/officeDocument/2006/relationships/slide" Target="/ppt/slides/slide9.xml" Id="R11556c528cfb43b6" /><Relationship Type="http://schemas.openxmlformats.org/officeDocument/2006/relationships/slide" Target="/ppt/slides/slide10.xml" Id="R4a429b4b2b754bd9" /><Relationship Type="http://schemas.openxmlformats.org/officeDocument/2006/relationships/slide" Target="/ppt/slides/slide11.xml" Id="R753d2922d3b74cda" /><Relationship Type="http://schemas.openxmlformats.org/officeDocument/2006/relationships/slide" Target="/ppt/slides/slide12.xml" Id="R423f5b864d4b4b7c" /><Relationship Type="http://schemas.openxmlformats.org/officeDocument/2006/relationships/slide" Target="/ppt/slides/slide13.xml" Id="R86e02ee4be914a1d" /><Relationship Type="http://schemas.openxmlformats.org/officeDocument/2006/relationships/slide" Target="/ppt/slides/slide14.xml" Id="R48cf09ea8ab640db" /><Relationship Type="http://schemas.openxmlformats.org/officeDocument/2006/relationships/slide" Target="/ppt/slides/slide15.xml" Id="R779d6edc7be247fe" /><Relationship Type="http://schemas.openxmlformats.org/officeDocument/2006/relationships/slide" Target="/ppt/slides/slide16.xml" Id="Rc287d9758ed843ce" /><Relationship Type="http://schemas.openxmlformats.org/officeDocument/2006/relationships/slide" Target="/ppt/slides/slide17.xml" Id="R8dd51a96441e414d" /><Relationship Type="http://schemas.openxmlformats.org/officeDocument/2006/relationships/slide" Target="/ppt/slides/slide18.xml" Id="R3107d629ac5e496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e222a1dbd241f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affd53efb1149f9" /><Relationship Type="http://schemas.openxmlformats.org/officeDocument/2006/relationships/notesMaster" Target="/ppt/notesMasters/notesMaster1.xml" Id="R5e3d58519fed49a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3993fe04dc04e62" /><Relationship Type="http://schemas.openxmlformats.org/officeDocument/2006/relationships/notesMaster" Target="/ppt/notesMasters/notesMaster1.xml" Id="R2b7ce29413a14ab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73362c4ab0149f6" /><Relationship Type="http://schemas.openxmlformats.org/officeDocument/2006/relationships/notesMaster" Target="/ppt/notesMasters/notesMaster1.xml" Id="Rec66f74ed3dd4ee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ec05765826c448f" /><Relationship Type="http://schemas.openxmlformats.org/officeDocument/2006/relationships/notesMaster" Target="/ppt/notesMasters/notesMaster1.xml" Id="Ra8ee9457dadc497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21f79c774342af" /><Relationship Type="http://schemas.openxmlformats.org/officeDocument/2006/relationships/notesMaster" Target="/ppt/notesMasters/notesMaster1.xml" Id="R0cd06fcfe5ba4d3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2caac1af0734fa9" /><Relationship Type="http://schemas.openxmlformats.org/officeDocument/2006/relationships/notesMaster" Target="/ppt/notesMasters/notesMaster1.xml" Id="R36726c40e61a4d2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99c6a51ff8b4975" /><Relationship Type="http://schemas.openxmlformats.org/officeDocument/2006/relationships/notesMaster" Target="/ppt/notesMasters/notesMaster1.xml" Id="R2f0939d66567450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c44fcc23e3f46ff" /><Relationship Type="http://schemas.openxmlformats.org/officeDocument/2006/relationships/notesMaster" Target="/ppt/notesMasters/notesMaster1.xml" Id="Raf01512173704f4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3d3277e5c7540b5" /><Relationship Type="http://schemas.openxmlformats.org/officeDocument/2006/relationships/notesMaster" Target="/ppt/notesMasters/notesMaster1.xml" Id="R95e521456011468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43f6a685a774567" /><Relationship Type="http://schemas.openxmlformats.org/officeDocument/2006/relationships/notesMaster" Target="/ppt/notesMasters/notesMaster1.xml" Id="R9d9f6a64409d412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87e721a64104bea" /><Relationship Type="http://schemas.openxmlformats.org/officeDocument/2006/relationships/notesMaster" Target="/ppt/notesMasters/notesMaster1.xml" Id="Rc2ef8e7ac936467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c88c40c05d442ac" /><Relationship Type="http://schemas.openxmlformats.org/officeDocument/2006/relationships/notesMaster" Target="/ppt/notesMasters/notesMaster1.xml" Id="R71197f3346b34da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4be0a5501ed4260" /><Relationship Type="http://schemas.openxmlformats.org/officeDocument/2006/relationships/notesMaster" Target="/ppt/notesMasters/notesMaster1.xml" Id="Rc1fb9b997d91478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eb682ffff684f3d" /><Relationship Type="http://schemas.openxmlformats.org/officeDocument/2006/relationships/notesMaster" Target="/ppt/notesMasters/notesMaster1.xml" Id="R8411d092c68b475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2f32297cdd7468f" /><Relationship Type="http://schemas.openxmlformats.org/officeDocument/2006/relationships/notesMaster" Target="/ppt/notesMasters/notesMaster1.xml" Id="R4ba8a3fb858043d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4670d7b2e4e41f9" /><Relationship Type="http://schemas.openxmlformats.org/officeDocument/2006/relationships/notesMaster" Target="/ppt/notesMasters/notesMaster1.xml" Id="R50777b30e92d40b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80c0351c7f34dc0" /><Relationship Type="http://schemas.openxmlformats.org/officeDocument/2006/relationships/notesMaster" Target="/ppt/notesMasters/notesMaster1.xml" Id="R444ed9416d3a44d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2ecfc88c6894a4e" /><Relationship Type="http://schemas.openxmlformats.org/officeDocument/2006/relationships/notesMaster" Target="/ppt/notesMasters/notesMaster1.xml" Id="R3cd050f77841474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0ae45369f447d5" /><Relationship Type="http://schemas.openxmlformats.org/officeDocument/2006/relationships/image" Target="/ppt/media/image.png" Id="Rbee121b0d8444016" /><Relationship Type="http://schemas.openxmlformats.org/officeDocument/2006/relationships/image" Target="/ppt/media/image2.png" Id="R1e70db1dc36a4281" /><Relationship Type="http://schemas.openxmlformats.org/officeDocument/2006/relationships/image" Target="/ppt/media/image.jpeg" Id="R407c0f181810483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5e7d776497447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ee121b0d844401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e70db1dc36a428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7c0f181810483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993c7e860944991" /><Relationship Type="http://schemas.openxmlformats.org/officeDocument/2006/relationships/slideLayout" Target="/ppt/slideLayouts/slideLayout1.xml" Id="R9e857fe91ff44eea" /><Relationship Type="http://schemas.openxmlformats.org/officeDocument/2006/relationships/slideLayout" Target="/ppt/slideLayouts/slideLayout2.xml" Id="R0b74198adf4845d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e857fe91ff44eea"/>
    <p:sldLayoutId xmlns:r="http://schemas.openxmlformats.org/officeDocument/2006/relationships" id="2147483650" r:id="R0b74198adf4845d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30c03c6f1341be" /><Relationship Type="http://schemas.openxmlformats.org/officeDocument/2006/relationships/notesSlide" Target="/ppt/notesSlides/notesSlide1.xml" Id="R123971f7ce174ea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2b52b28d9c4d6b" /><Relationship Type="http://schemas.openxmlformats.org/officeDocument/2006/relationships/notesSlide" Target="/ppt/notesSlides/notesSlide2.xml" Id="R3dc8d75cd580422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322984131444c8" /><Relationship Type="http://schemas.openxmlformats.org/officeDocument/2006/relationships/notesSlide" Target="/ppt/notesSlides/notesSlide3.xml" Id="R20c77bd9a81e43e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fd25564b064a91" /><Relationship Type="http://schemas.openxmlformats.org/officeDocument/2006/relationships/notesSlide" Target="/ppt/notesSlides/notesSlide4.xml" Id="Rea728a7edd35471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06f3da49124c20" /><Relationship Type="http://schemas.openxmlformats.org/officeDocument/2006/relationships/notesSlide" Target="/ppt/notesSlides/notesSlide5.xml" Id="Rb6a72e47dce24a9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91ed28241c4e6f" /><Relationship Type="http://schemas.openxmlformats.org/officeDocument/2006/relationships/notesSlide" Target="/ppt/notesSlides/notesSlide6.xml" Id="R65c3ec0e022a49d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84cdf1201344ec" /><Relationship Type="http://schemas.openxmlformats.org/officeDocument/2006/relationships/notesSlide" Target="/ppt/notesSlides/notesSlide7.xml" Id="R9c5518c763a14be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d24ee10cae4959" /><Relationship Type="http://schemas.openxmlformats.org/officeDocument/2006/relationships/notesSlide" Target="/ppt/notesSlides/notesSlide8.xml" Id="R1edb9e3aa3cc470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dc43c8887c403e" /><Relationship Type="http://schemas.openxmlformats.org/officeDocument/2006/relationships/notesSlide" Target="/ppt/notesSlides/notesSlide9.xml" Id="Ra84b013d69714ed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bb50e4fd1041c4" /><Relationship Type="http://schemas.openxmlformats.org/officeDocument/2006/relationships/notesSlide" Target="/ppt/notesSlides/notesSlide10.xml" Id="R8333c321e787445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3bec466bcb4812" /><Relationship Type="http://schemas.openxmlformats.org/officeDocument/2006/relationships/notesSlide" Target="/ppt/notesSlides/notesSlide11.xml" Id="R8bb1d301f56745c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14f056596141d0" /><Relationship Type="http://schemas.openxmlformats.org/officeDocument/2006/relationships/notesSlide" Target="/ppt/notesSlides/notesSlide12.xml" Id="R6a9bb8d2eb57488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f1135cafab4622" /><Relationship Type="http://schemas.openxmlformats.org/officeDocument/2006/relationships/notesSlide" Target="/ppt/notesSlides/notesSlide13.xml" Id="R33c6d9d54d2245a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1a5bb68c264008" /><Relationship Type="http://schemas.openxmlformats.org/officeDocument/2006/relationships/notesSlide" Target="/ppt/notesSlides/notesSlide14.xml" Id="R547a45b0c25b4b1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0e72872d524317" /><Relationship Type="http://schemas.openxmlformats.org/officeDocument/2006/relationships/notesSlide" Target="/ppt/notesSlides/notesSlide15.xml" Id="R9e55049ce9df4dd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9c2f7ae0cf4d84" /><Relationship Type="http://schemas.openxmlformats.org/officeDocument/2006/relationships/notesSlide" Target="/ppt/notesSlides/notesSlide16.xml" Id="Rcb7f020093d644b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d551d21ccb4bab" /><Relationship Type="http://schemas.openxmlformats.org/officeDocument/2006/relationships/notesSlide" Target="/ppt/notesSlides/notesSlide17.xml" Id="Re73e3241fa494ac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dc5921d32e43a5" /><Relationship Type="http://schemas.openxmlformats.org/officeDocument/2006/relationships/notesSlide" Target="/ppt/notesSlides/notesSlide18.xml" Id="Rdf1d4db12bd4446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雅各書第4章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James 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4:1  |  James 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你們中間的爭戰鬥毆是從哪裏來的呢？不是從你們百體中戰鬥之私慾來的嗎？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whence come wars and fightings among you? come they not hence, even of your lusts that war in your members?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4:2  |  James 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你們貪戀，還是得不着；你們殺害嫉妒，又鬥毆爭戰，也不能得。你們得不着，是因為你們不求。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lust, and have not: ye kill, and desire to have, and cannot obtain: ye fight and war, yet ye have not, because ye ask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4:3  |  James 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你們求也得不着，是因為你們妄求，要浪費在你們的宴樂中。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ask, and receive not, because ye ask amiss, that ye may consume it upon your lusts.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4:4  |  James 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你們這些淫亂的人哪，豈不知與世俗為友就是與神為敵嗎？所以凡想要與世俗為友的，就是與神為敵了。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adulterers and adulteresses, know ye not that the friendship of the world is enmity with God? whosoever therefore will be a friend of the world is the enemy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4:5  |  James 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你們想經上所說是徒然的嗎？神所賜、住在我們裏面的靈，是戀愛至於嫉妒嗎？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ye think that the scripture saith in vain, The spirit that dwelleth in us lusteth to envy?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4:6  |  James 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但他賜更多的恩典，所以經上說： 神阻擋驕傲的人， 賜恩給謙卑的人。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giveth more grace. Wherefore he saith, God resisteth the proud, but giveth grace unto the humble.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4:7  |  James 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故此，你們要順服神。務要抵擋魔鬼，魔鬼就必離開你們逃跑了。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Submit yourselves therefore to God. Resist the devil, and he will flee from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4:8  |  James 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你們親近神，神就必親近你們。有罪的人哪，要潔淨你們的手！心懷二意的人哪，要清潔你們的心！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Draw nigh to God, and he will draw nigh to you. Cleanse your hands, ye sinners; and purify your hearts, ye double minded.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4:9  |  James 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你們要愁苦、悲哀、哭泣，將喜笑變作悲哀，歡樂變作愁悶。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afflicted, and mourn, and weep: let your laughter be turned to mourning, and your joy to heaviness.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4:10  |  James 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務要在主面前自卑，主就必叫你們升高。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Humble yourselves in the sight of the Lord, and he shall lift you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4:11  |  James 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弟兄們，你們不可彼此批評。人若批評弟兄，論斷弟兄，就是批評律法，論斷律法。你若論斷律法，就不是遵行律法，乃是判斷人的。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Speak not evil one of another, brethren. He that speaketh evil of his brother, and judgeth his brother, speaketh evil of the law, and judgeth the law: but if thou judge the law, thou art not a doer of the law, but a judge.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4:12  |  James 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設立律法和判斷人的，只有一位，就是那能救人也能滅人的。你是誰，竟敢論斷別人呢？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one lawgiver, who is able to save and to destroy: who art thou that judgest another?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4:13  |  James 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嗐！你們有話說：「今天明天我們要往某城裏去，在那裏住一年，做買賣得利。」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 to now, ye that say, To day or to morrow we will go into such a city, and continue there a year, and buy and sell, and get gain: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4:14  |  James 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其實明天如何，你們還不知道。你們的生命是甚麼呢？你們原來是一片雲霧，出現少時就不見了。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Whereas ye know not what shall be on the morrow. For what is your life? It is even a vapour, that appeareth for a little time, and then vanisheth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4:15  |  James 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你們只當說：「主若願意，我們就可以活着，也可以做這事，或做那事。」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that ye ought to say, If the Lord will, we shall live, and do this, or that.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4:16  |  James 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現今你們竟以張狂誇口；凡這樣誇口都是惡的。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ye rejoice in your boastings: all such rejoicing is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4:17  |  James 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人若知道行善，卻不去行，這就是他的罪了。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to him that knoweth to do good, and doeth it not, to him it is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2026-08-30T06:55:32.5430000Z</dcterms:created>
  <dcterms:modified xsi:type="dcterms:W3CDTF">2026-08-30T06:55:32.5430000Z</dcterms:modified>
</coreProperties>
</file>