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26824566d14ac4" /><Relationship Type="http://schemas.openxmlformats.org/officeDocument/2006/relationships/extended-properties" Target="/docProps/app.xml" Id="Re6fff2526fa049b8" /><Relationship Type="http://schemas.openxmlformats.org/officeDocument/2006/relationships/officeDocument" Target="/ppt/presentation.xml" Id="R7bcb82730cd740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747ab832bd4ba4"/>
  </p:sldMasterIdLst>
  <p:notesMasterIdLst>
    <p:notesMasterId xmlns:r="http://schemas.openxmlformats.org/officeDocument/2006/relationships" r:id="Rc3829a7aea004c77"/>
  </p:notesMasterIdLst>
  <p:sldIdLst>
    <p:sldId xmlns:r="http://schemas.openxmlformats.org/officeDocument/2006/relationships" id="256" r:id="Rdc092a83f7124656"/>
    <p:sldId xmlns:r="http://schemas.openxmlformats.org/officeDocument/2006/relationships" id="257" r:id="R9fc60f176d624bf3"/>
    <p:sldId xmlns:r="http://schemas.openxmlformats.org/officeDocument/2006/relationships" id="258" r:id="R1a9828800dce4ac3"/>
    <p:sldId xmlns:r="http://schemas.openxmlformats.org/officeDocument/2006/relationships" id="259" r:id="R20545a3cea144ad6"/>
    <p:sldId xmlns:r="http://schemas.openxmlformats.org/officeDocument/2006/relationships" id="260" r:id="Rb7c349c04af14fa8"/>
    <p:sldId xmlns:r="http://schemas.openxmlformats.org/officeDocument/2006/relationships" id="261" r:id="Rfbf728cff65048a1"/>
    <p:sldId xmlns:r="http://schemas.openxmlformats.org/officeDocument/2006/relationships" id="262" r:id="Ra0253b775fa941d3"/>
    <p:sldId xmlns:r="http://schemas.openxmlformats.org/officeDocument/2006/relationships" id="263" r:id="Raf5aef2da3324c86"/>
    <p:sldId xmlns:r="http://schemas.openxmlformats.org/officeDocument/2006/relationships" id="264" r:id="R5a80f6781188407e"/>
    <p:sldId xmlns:r="http://schemas.openxmlformats.org/officeDocument/2006/relationships" id="265" r:id="R414197c0bbcd4eaa"/>
    <p:sldId xmlns:r="http://schemas.openxmlformats.org/officeDocument/2006/relationships" id="266" r:id="R6e904d2109ff4f76"/>
    <p:sldId xmlns:r="http://schemas.openxmlformats.org/officeDocument/2006/relationships" id="267" r:id="R417654423a1a47a5"/>
    <p:sldId xmlns:r="http://schemas.openxmlformats.org/officeDocument/2006/relationships" id="268" r:id="R6a4ec2dbb58e487d"/>
    <p:sldId xmlns:r="http://schemas.openxmlformats.org/officeDocument/2006/relationships" id="269" r:id="R25753e83fab94aec"/>
    <p:sldId xmlns:r="http://schemas.openxmlformats.org/officeDocument/2006/relationships" id="270" r:id="R28ee598c5ba549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49368b0f9543c7" /><Relationship Type="http://schemas.openxmlformats.org/officeDocument/2006/relationships/slideMaster" Target="/ppt/slideMasters/slideMaster1.xml" Id="R97747ab832bd4ba4" /><Relationship Type="http://schemas.openxmlformats.org/officeDocument/2006/relationships/notesMaster" Target="/ppt/notesMasters/notesMaster1.xml" Id="Rc3829a7aea004c77" /><Relationship Type="http://schemas.openxmlformats.org/officeDocument/2006/relationships/presProps" Target="/ppt/presProps.xml" Id="Rb4d9ad55b2c14c32" /><Relationship Type="http://schemas.openxmlformats.org/officeDocument/2006/relationships/tableStyles" Target="/ppt/tableStyles.xml" Id="R28bdd28657c341be" /><Relationship Type="http://schemas.openxmlformats.org/officeDocument/2006/relationships/slide" Target="/ppt/slides/slide1.xml" Id="Rdc092a83f7124656" /><Relationship Type="http://schemas.openxmlformats.org/officeDocument/2006/relationships/slide" Target="/ppt/slides/slide2.xml" Id="R9fc60f176d624bf3" /><Relationship Type="http://schemas.openxmlformats.org/officeDocument/2006/relationships/slide" Target="/ppt/slides/slide3.xml" Id="R1a9828800dce4ac3" /><Relationship Type="http://schemas.openxmlformats.org/officeDocument/2006/relationships/slide" Target="/ppt/slides/slide4.xml" Id="R20545a3cea144ad6" /><Relationship Type="http://schemas.openxmlformats.org/officeDocument/2006/relationships/slide" Target="/ppt/slides/slide5.xml" Id="Rb7c349c04af14fa8" /><Relationship Type="http://schemas.openxmlformats.org/officeDocument/2006/relationships/slide" Target="/ppt/slides/slide6.xml" Id="Rfbf728cff65048a1" /><Relationship Type="http://schemas.openxmlformats.org/officeDocument/2006/relationships/slide" Target="/ppt/slides/slide7.xml" Id="Ra0253b775fa941d3" /><Relationship Type="http://schemas.openxmlformats.org/officeDocument/2006/relationships/slide" Target="/ppt/slides/slide8.xml" Id="Raf5aef2da3324c86" /><Relationship Type="http://schemas.openxmlformats.org/officeDocument/2006/relationships/slide" Target="/ppt/slides/slide9.xml" Id="R5a80f6781188407e" /><Relationship Type="http://schemas.openxmlformats.org/officeDocument/2006/relationships/slide" Target="/ppt/slides/slide10.xml" Id="R414197c0bbcd4eaa" /><Relationship Type="http://schemas.openxmlformats.org/officeDocument/2006/relationships/slide" Target="/ppt/slides/slide11.xml" Id="R6e904d2109ff4f76" /><Relationship Type="http://schemas.openxmlformats.org/officeDocument/2006/relationships/slide" Target="/ppt/slides/slide12.xml" Id="R417654423a1a47a5" /><Relationship Type="http://schemas.openxmlformats.org/officeDocument/2006/relationships/slide" Target="/ppt/slides/slide13.xml" Id="R6a4ec2dbb58e487d" /><Relationship Type="http://schemas.openxmlformats.org/officeDocument/2006/relationships/slide" Target="/ppt/slides/slide14.xml" Id="R25753e83fab94aec" /><Relationship Type="http://schemas.openxmlformats.org/officeDocument/2006/relationships/slide" Target="/ppt/slides/slide15.xml" Id="R28ee598c5ba549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099bd0b5944d1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fe5f3ba834418b" /><Relationship Type="http://schemas.openxmlformats.org/officeDocument/2006/relationships/notesMaster" Target="/ppt/notesMasters/notesMaster1.xml" Id="Rd51f028540c941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78cd2ed22248ff" /><Relationship Type="http://schemas.openxmlformats.org/officeDocument/2006/relationships/notesMaster" Target="/ppt/notesMasters/notesMaster1.xml" Id="R296beae68e2643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23dabf04264d74" /><Relationship Type="http://schemas.openxmlformats.org/officeDocument/2006/relationships/notesMaster" Target="/ppt/notesMasters/notesMaster1.xml" Id="R447bf44097e243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4ec3a2c9414146" /><Relationship Type="http://schemas.openxmlformats.org/officeDocument/2006/relationships/notesMaster" Target="/ppt/notesMasters/notesMaster1.xml" Id="R2668369021f842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50c5f7060f4a28" /><Relationship Type="http://schemas.openxmlformats.org/officeDocument/2006/relationships/notesMaster" Target="/ppt/notesMasters/notesMaster1.xml" Id="R87aed047960544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45fb2944514bcd" /><Relationship Type="http://schemas.openxmlformats.org/officeDocument/2006/relationships/notesMaster" Target="/ppt/notesMasters/notesMaster1.xml" Id="R530c42c529b146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d049d19cb24ded" /><Relationship Type="http://schemas.openxmlformats.org/officeDocument/2006/relationships/notesMaster" Target="/ppt/notesMasters/notesMaster1.xml" Id="R6f3b333b781849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968d72a5e04d88" /><Relationship Type="http://schemas.openxmlformats.org/officeDocument/2006/relationships/notesMaster" Target="/ppt/notesMasters/notesMaster1.xml" Id="Red85b94033fe41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5f32bff7bd4e17" /><Relationship Type="http://schemas.openxmlformats.org/officeDocument/2006/relationships/notesMaster" Target="/ppt/notesMasters/notesMaster1.xml" Id="R99623a0e0b514f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1edb967ffb43ea" /><Relationship Type="http://schemas.openxmlformats.org/officeDocument/2006/relationships/notesMaster" Target="/ppt/notesMasters/notesMaster1.xml" Id="Rb081d88493d04f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c172c30cfe45a3" /><Relationship Type="http://schemas.openxmlformats.org/officeDocument/2006/relationships/notesMaster" Target="/ppt/notesMasters/notesMaster1.xml" Id="R29408fd142524ba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637a38154946cd" /><Relationship Type="http://schemas.openxmlformats.org/officeDocument/2006/relationships/notesMaster" Target="/ppt/notesMasters/notesMaster1.xml" Id="Rdc9efdafefbc475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a5c2d3c3eb4f3f" /><Relationship Type="http://schemas.openxmlformats.org/officeDocument/2006/relationships/notesMaster" Target="/ppt/notesMasters/notesMaster1.xml" Id="Re956976a6cee429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7f5a2a51814c33" /><Relationship Type="http://schemas.openxmlformats.org/officeDocument/2006/relationships/notesMaster" Target="/ppt/notesMasters/notesMaster1.xml" Id="R759503f0e328425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66ec3733a94c01" /><Relationship Type="http://schemas.openxmlformats.org/officeDocument/2006/relationships/notesMaster" Target="/ppt/notesMasters/notesMaster1.xml" Id="R5874822f48b549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f302cedc6f46d9" /><Relationship Type="http://schemas.openxmlformats.org/officeDocument/2006/relationships/image" Target="/ppt/media/image.png" Id="R83ad1b1f42784de2" /><Relationship Type="http://schemas.openxmlformats.org/officeDocument/2006/relationships/image" Target="/ppt/media/image2.png" Id="Rdbf1f3a4b39947dd" /><Relationship Type="http://schemas.openxmlformats.org/officeDocument/2006/relationships/image" Target="/ppt/media/image.jpeg" Id="Rfa74cf7b0bbf47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a7713375c0497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3ad1b1f42784d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bf1f3a4b39947d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74cf7b0bbf474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7ce59a7e244d6e" /><Relationship Type="http://schemas.openxmlformats.org/officeDocument/2006/relationships/slideLayout" Target="/ppt/slideLayouts/slideLayout1.xml" Id="R348bf9a5506a4784" /><Relationship Type="http://schemas.openxmlformats.org/officeDocument/2006/relationships/slideLayout" Target="/ppt/slideLayouts/slideLayout2.xml" Id="R2bc67d32564b429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8bf9a5506a4784"/>
    <p:sldLayoutId xmlns:r="http://schemas.openxmlformats.org/officeDocument/2006/relationships" id="2147483650" r:id="R2bc67d32564b429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4892a8619841ab" /><Relationship Type="http://schemas.openxmlformats.org/officeDocument/2006/relationships/notesSlide" Target="/ppt/notesSlides/notesSlide1.xml" Id="R3a4e4d86ce6841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82cf66542342a5" /><Relationship Type="http://schemas.openxmlformats.org/officeDocument/2006/relationships/notesSlide" Target="/ppt/notesSlides/notesSlide2.xml" Id="R99dcfac087eb49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a21f85674a4944" /><Relationship Type="http://schemas.openxmlformats.org/officeDocument/2006/relationships/notesSlide" Target="/ppt/notesSlides/notesSlide3.xml" Id="Rb35148082e7646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cdc6758c3b470b" /><Relationship Type="http://schemas.openxmlformats.org/officeDocument/2006/relationships/notesSlide" Target="/ppt/notesSlides/notesSlide4.xml" Id="Rd995aaf838db4b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57bb8e762844fb" /><Relationship Type="http://schemas.openxmlformats.org/officeDocument/2006/relationships/notesSlide" Target="/ppt/notesSlides/notesSlide5.xml" Id="R1965e027a29e48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0b2ace2fd844e7" /><Relationship Type="http://schemas.openxmlformats.org/officeDocument/2006/relationships/notesSlide" Target="/ppt/notesSlides/notesSlide6.xml" Id="Rc48a6f05b0cd4b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4727b28f5e46e8" /><Relationship Type="http://schemas.openxmlformats.org/officeDocument/2006/relationships/notesSlide" Target="/ppt/notesSlides/notesSlide7.xml" Id="Rc9606145d6be43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4a0aefa4b34e25" /><Relationship Type="http://schemas.openxmlformats.org/officeDocument/2006/relationships/notesSlide" Target="/ppt/notesSlides/notesSlide8.xml" Id="R498609737a6a48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1af3da95c44296" /><Relationship Type="http://schemas.openxmlformats.org/officeDocument/2006/relationships/notesSlide" Target="/ppt/notesSlides/notesSlide9.xml" Id="Rc4a049a1640b42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4472f4556640c0" /><Relationship Type="http://schemas.openxmlformats.org/officeDocument/2006/relationships/notesSlide" Target="/ppt/notesSlides/notesSlide10.xml" Id="R83fcaa00923f48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c50a54d36341f2" /><Relationship Type="http://schemas.openxmlformats.org/officeDocument/2006/relationships/notesSlide" Target="/ppt/notesSlides/notesSlide11.xml" Id="R265e1b5520c94f4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d6a9090884e85" /><Relationship Type="http://schemas.openxmlformats.org/officeDocument/2006/relationships/notesSlide" Target="/ppt/notesSlides/notesSlide12.xml" Id="R427e88188a0e49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f683441a9e489c" /><Relationship Type="http://schemas.openxmlformats.org/officeDocument/2006/relationships/notesSlide" Target="/ppt/notesSlides/notesSlide13.xml" Id="R195051ba2b8a4c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b618c3de83459b" /><Relationship Type="http://schemas.openxmlformats.org/officeDocument/2006/relationships/notesSlide" Target="/ppt/notesSlides/notesSlide14.xml" Id="R2f1dc0df4de646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fb80b356604ca3" /><Relationship Type="http://schemas.openxmlformats.org/officeDocument/2006/relationships/notesSlide" Target="/ppt/notesSlides/notesSlide15.xml" Id="Rb8e44d735b714e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  |  Romans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在上有權柄的，人人當順服他，因為沒有權柄不是出於神的。凡掌權的都是神所命的。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every soul be subject unto the higher powers. For there is no power but of God: the powers that be are ordained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13:2  |  Romans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所以，抗拒掌權的就是抗拒神的命；抗拒的必自取刑罰。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therefore resisteth the power, resisteth the ordinance of God: and they that resist shall receive to themselves damnation.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13:3  |  Romans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作官的原不是叫行善的懼怕，乃是叫作惡的懼怕。你願意不懼怕掌權的嗎？你只要行善，就可得他的稱讚；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rulers are not a terror to good works, but to the evil. Wilt thou then not be afraid of the power? do that which is good, and thou shalt have praise of the same: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13:4  |  Romans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因為他是神的用人，是與你有益的。你若作惡，卻當懼怕，因為他不是空空地佩劍；他是神的用人，是伸冤的，刑罰那作惡的。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is the minister of God to thee for good. But if thou do that which is evil, be afraid; for he beareth not the sword in vain: for he is the minister of God, a revenger to execute wrath upon him that doeth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13:5  |  Romans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所以，你們必須順服，不但是因為刑罰，也是因為良心。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ye must needs be subject, not only for wrath, but also for conscience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13:6  |  Romans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你們納糧，也為這個緣故；因他們是神的差役，常常特管這事。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for this cause pay ye tribute also: for they are God’s ministers, attending continually upon this very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13:7  |  Romans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凡人所當得的，就給他。當得糧的，給他納糧；當得稅的，給他上稅；當懼怕的，懼怕他；當恭敬的，恭敬他。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Render therefore to all their dues: tribute to whom tribute is due; custom to whom custom; fear to whom fear; honour to whom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13:8  |  Romans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凡事都不可虧欠人，惟有彼此相愛要常以為虧欠，因為愛人的就完全了律法。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Owe no man any thing, but to love one another: for he that loveth another hath fulfilled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13:9  |  Romans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像那不可姦淫，不可殺人，不可偷盜，不可貪婪，或有別的誡命，都包在愛人如己這一句話之內了。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this, Thou shalt not commit adultery, Thou shalt not kill, Thou shalt not steal, Thou shalt not bear false witness, Thou shalt not covet; and if there be any other commandment, it is briefly comprehended in this saying, namely, Thou shalt love thy neighbour as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13:10  |  Romans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愛是不加害與人的，所以愛就完全了律法。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Love worketh no ill to his neighbour: therefore love is the fulfilling of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13:11  |  Romans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再者，你們曉得，現今就是該趁早睡醒的時候；因為我們得救，現今比[初]信的時候更近了。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that, knowing the time, that now it is high time to awake out of sleep: for now is our salvation nearer than when we believed.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13:12  |  Romans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黑夜已深，白晝將近。我們就當脫去暗昧的行為，帶上光明的兵器。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night is far spent, the day is at hand: let us therefore cast off the works of darkness, and let us put on the armour of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13:13  |  Romans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行事為人要端正，好像行在白晝。不可荒宴醉酒；不可好色邪蕩；不可爭競嫉妒。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walk honestly, as in the day; not in rioting and drunkenness, not in chambering and wantonness, not in strife and envying.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13:14  |  Romans 13:14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總要披戴主耶穌基督，不要為肉體安排，去[放縱]私慾。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put ye on the Lord Jesus Christ, and make not provision for the flesh, to fulfil the lusts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2026-08-30T07:08:20.0810000Z</dcterms:created>
  <dcterms:modified xsi:type="dcterms:W3CDTF">2026-08-30T07:08:20.0810000Z</dcterms:modified>
</coreProperties>
</file>