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f7d162d005d4813" /><Relationship Type="http://schemas.openxmlformats.org/officeDocument/2006/relationships/extended-properties" Target="/docProps/app.xml" Id="R199db6a5c5894b36" /><Relationship Type="http://schemas.openxmlformats.org/officeDocument/2006/relationships/officeDocument" Target="/ppt/presentation.xml" Id="R3f8fcf77d8ae48b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db6d42522f04d08"/>
  </p:sldMasterIdLst>
  <p:notesMasterIdLst>
    <p:notesMasterId xmlns:r="http://schemas.openxmlformats.org/officeDocument/2006/relationships" r:id="Rd9aad812d09a4988"/>
  </p:notesMasterIdLst>
  <p:sldIdLst>
    <p:sldId xmlns:r="http://schemas.openxmlformats.org/officeDocument/2006/relationships" id="256" r:id="R79ea25e3116141b5"/>
    <p:sldId xmlns:r="http://schemas.openxmlformats.org/officeDocument/2006/relationships" id="257" r:id="R8be7e33f0e9d4cc4"/>
    <p:sldId xmlns:r="http://schemas.openxmlformats.org/officeDocument/2006/relationships" id="258" r:id="R275b06fcfeb34f47"/>
    <p:sldId xmlns:r="http://schemas.openxmlformats.org/officeDocument/2006/relationships" id="259" r:id="Rc26eedbe71fa40bc"/>
    <p:sldId xmlns:r="http://schemas.openxmlformats.org/officeDocument/2006/relationships" id="260" r:id="Rd565cde154d94a4d"/>
    <p:sldId xmlns:r="http://schemas.openxmlformats.org/officeDocument/2006/relationships" id="261" r:id="R2a0f1cd2f16a438c"/>
    <p:sldId xmlns:r="http://schemas.openxmlformats.org/officeDocument/2006/relationships" id="262" r:id="Rde92d092a530431b"/>
    <p:sldId xmlns:r="http://schemas.openxmlformats.org/officeDocument/2006/relationships" id="263" r:id="Rec68af1add164742"/>
    <p:sldId xmlns:r="http://schemas.openxmlformats.org/officeDocument/2006/relationships" id="264" r:id="Rb8cd4897a1a947bb"/>
    <p:sldId xmlns:r="http://schemas.openxmlformats.org/officeDocument/2006/relationships" id="265" r:id="Rd6432d51620a45f3"/>
    <p:sldId xmlns:r="http://schemas.openxmlformats.org/officeDocument/2006/relationships" id="266" r:id="R3a4d926cf2f74a1a"/>
    <p:sldId xmlns:r="http://schemas.openxmlformats.org/officeDocument/2006/relationships" id="267" r:id="Rb38b6aaa3d3e4d6a"/>
    <p:sldId xmlns:r="http://schemas.openxmlformats.org/officeDocument/2006/relationships" id="268" r:id="Rf07232b86f8e4516"/>
    <p:sldId xmlns:r="http://schemas.openxmlformats.org/officeDocument/2006/relationships" id="269" r:id="Rdd1c9c7408484fe0"/>
    <p:sldId xmlns:r="http://schemas.openxmlformats.org/officeDocument/2006/relationships" id="270" r:id="R847096c870c042f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4839ccf47a14bf2" /><Relationship Type="http://schemas.openxmlformats.org/officeDocument/2006/relationships/slideMaster" Target="/ppt/slideMasters/slideMaster1.xml" Id="Rfdb6d42522f04d08" /><Relationship Type="http://schemas.openxmlformats.org/officeDocument/2006/relationships/notesMaster" Target="/ppt/notesMasters/notesMaster1.xml" Id="Rd9aad812d09a4988" /><Relationship Type="http://schemas.openxmlformats.org/officeDocument/2006/relationships/presProps" Target="/ppt/presProps.xml" Id="R9b8fa8a791214cc6" /><Relationship Type="http://schemas.openxmlformats.org/officeDocument/2006/relationships/tableStyles" Target="/ppt/tableStyles.xml" Id="R7fae7e9203464bd4" /><Relationship Type="http://schemas.openxmlformats.org/officeDocument/2006/relationships/slide" Target="/ppt/slides/slide1.xml" Id="R79ea25e3116141b5" /><Relationship Type="http://schemas.openxmlformats.org/officeDocument/2006/relationships/slide" Target="/ppt/slides/slide2.xml" Id="R8be7e33f0e9d4cc4" /><Relationship Type="http://schemas.openxmlformats.org/officeDocument/2006/relationships/slide" Target="/ppt/slides/slide3.xml" Id="R275b06fcfeb34f47" /><Relationship Type="http://schemas.openxmlformats.org/officeDocument/2006/relationships/slide" Target="/ppt/slides/slide4.xml" Id="Rc26eedbe71fa40bc" /><Relationship Type="http://schemas.openxmlformats.org/officeDocument/2006/relationships/slide" Target="/ppt/slides/slide5.xml" Id="Rd565cde154d94a4d" /><Relationship Type="http://schemas.openxmlformats.org/officeDocument/2006/relationships/slide" Target="/ppt/slides/slide6.xml" Id="R2a0f1cd2f16a438c" /><Relationship Type="http://schemas.openxmlformats.org/officeDocument/2006/relationships/slide" Target="/ppt/slides/slide7.xml" Id="Rde92d092a530431b" /><Relationship Type="http://schemas.openxmlformats.org/officeDocument/2006/relationships/slide" Target="/ppt/slides/slide8.xml" Id="Rec68af1add164742" /><Relationship Type="http://schemas.openxmlformats.org/officeDocument/2006/relationships/slide" Target="/ppt/slides/slide9.xml" Id="Rb8cd4897a1a947bb" /><Relationship Type="http://schemas.openxmlformats.org/officeDocument/2006/relationships/slide" Target="/ppt/slides/slide10.xml" Id="Rd6432d51620a45f3" /><Relationship Type="http://schemas.openxmlformats.org/officeDocument/2006/relationships/slide" Target="/ppt/slides/slide11.xml" Id="R3a4d926cf2f74a1a" /><Relationship Type="http://schemas.openxmlformats.org/officeDocument/2006/relationships/slide" Target="/ppt/slides/slide12.xml" Id="Rb38b6aaa3d3e4d6a" /><Relationship Type="http://schemas.openxmlformats.org/officeDocument/2006/relationships/slide" Target="/ppt/slides/slide13.xml" Id="Rf07232b86f8e4516" /><Relationship Type="http://schemas.openxmlformats.org/officeDocument/2006/relationships/slide" Target="/ppt/slides/slide14.xml" Id="Rdd1c9c7408484fe0" /><Relationship Type="http://schemas.openxmlformats.org/officeDocument/2006/relationships/slide" Target="/ppt/slides/slide15.xml" Id="R847096c870c042f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16d640d83f24da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8fac7e102b74f61" /><Relationship Type="http://schemas.openxmlformats.org/officeDocument/2006/relationships/notesMaster" Target="/ppt/notesMasters/notesMaster1.xml" Id="R634f6d6829d3498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a70b271472b4b99" /><Relationship Type="http://schemas.openxmlformats.org/officeDocument/2006/relationships/notesMaster" Target="/ppt/notesMasters/notesMaster1.xml" Id="Reb981bae11a3460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8c71af096354c16" /><Relationship Type="http://schemas.openxmlformats.org/officeDocument/2006/relationships/notesMaster" Target="/ppt/notesMasters/notesMaster1.xml" Id="R55e6e3cd7aa0402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912ab4d9c644979" /><Relationship Type="http://schemas.openxmlformats.org/officeDocument/2006/relationships/notesMaster" Target="/ppt/notesMasters/notesMaster1.xml" Id="R264c46dbdde140e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198cb17928a4cfa" /><Relationship Type="http://schemas.openxmlformats.org/officeDocument/2006/relationships/notesMaster" Target="/ppt/notesMasters/notesMaster1.xml" Id="R8271e596fcf8470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e874137b2b34496" /><Relationship Type="http://schemas.openxmlformats.org/officeDocument/2006/relationships/notesMaster" Target="/ppt/notesMasters/notesMaster1.xml" Id="R572b2b98922d42a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ea25c7e2ed840d7" /><Relationship Type="http://schemas.openxmlformats.org/officeDocument/2006/relationships/notesMaster" Target="/ppt/notesMasters/notesMaster1.xml" Id="R90e4fa8fea05436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110511cbda74932" /><Relationship Type="http://schemas.openxmlformats.org/officeDocument/2006/relationships/notesMaster" Target="/ppt/notesMasters/notesMaster1.xml" Id="R0cc2db4ab3624ba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ae427379c974925" /><Relationship Type="http://schemas.openxmlformats.org/officeDocument/2006/relationships/notesMaster" Target="/ppt/notesMasters/notesMaster1.xml" Id="R66003d2a60284fe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b240eba55e94307" /><Relationship Type="http://schemas.openxmlformats.org/officeDocument/2006/relationships/notesMaster" Target="/ppt/notesMasters/notesMaster1.xml" Id="Rb9c351c9f7c74a2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a5a9da862ac445a" /><Relationship Type="http://schemas.openxmlformats.org/officeDocument/2006/relationships/notesMaster" Target="/ppt/notesMasters/notesMaster1.xml" Id="R53b7cf6fc5de487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9bf0bd826034191" /><Relationship Type="http://schemas.openxmlformats.org/officeDocument/2006/relationships/notesMaster" Target="/ppt/notesMasters/notesMaster1.xml" Id="Rac982deb8b954b4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4f50a6a9f894363" /><Relationship Type="http://schemas.openxmlformats.org/officeDocument/2006/relationships/notesMaster" Target="/ppt/notesMasters/notesMaster1.xml" Id="R3d9c4c2216244fc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f7c7af067834219" /><Relationship Type="http://schemas.openxmlformats.org/officeDocument/2006/relationships/notesMaster" Target="/ppt/notesMasters/notesMaster1.xml" Id="R8337d9f8d5e94c4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6e4c106a1664956" /><Relationship Type="http://schemas.openxmlformats.org/officeDocument/2006/relationships/notesMaster" Target="/ppt/notesMasters/notesMaster1.xml" Id="Rbe8d21aeb8aa479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2683e777c5045ac" /><Relationship Type="http://schemas.openxmlformats.org/officeDocument/2006/relationships/image" Target="/ppt/media/image.png" Id="R7fcdedca23c641f9" /><Relationship Type="http://schemas.openxmlformats.org/officeDocument/2006/relationships/image" Target="/ppt/media/image2.png" Id="R3c7a1d46741c4831" /><Relationship Type="http://schemas.openxmlformats.org/officeDocument/2006/relationships/image" Target="/ppt/media/image.jpeg" Id="Rf998e3b95381458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c5546f65994263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7fcdedca23c641f9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3c7a1d46741c483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98e3b95381458c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e23f605d5a9493f" /><Relationship Type="http://schemas.openxmlformats.org/officeDocument/2006/relationships/slideLayout" Target="/ppt/slideLayouts/slideLayout1.xml" Id="Rf4123938ac1a4032" /><Relationship Type="http://schemas.openxmlformats.org/officeDocument/2006/relationships/slideLayout" Target="/ppt/slideLayouts/slideLayout2.xml" Id="R3e676ff5c8d44846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4123938ac1a4032"/>
    <p:sldLayoutId xmlns:r="http://schemas.openxmlformats.org/officeDocument/2006/relationships" id="2147483650" r:id="R3e676ff5c8d44846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a3c7d0cdca4ed1" /><Relationship Type="http://schemas.openxmlformats.org/officeDocument/2006/relationships/notesSlide" Target="/ppt/notesSlides/notesSlide1.xml" Id="R1bfe982888c3496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53dd5ebaa64564" /><Relationship Type="http://schemas.openxmlformats.org/officeDocument/2006/relationships/notesSlide" Target="/ppt/notesSlides/notesSlide2.xml" Id="R4ceb3a54d56747e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63c7b8259942d9" /><Relationship Type="http://schemas.openxmlformats.org/officeDocument/2006/relationships/notesSlide" Target="/ppt/notesSlides/notesSlide3.xml" Id="Rdc7488b87a7a49b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48abe1b0ca452c" /><Relationship Type="http://schemas.openxmlformats.org/officeDocument/2006/relationships/notesSlide" Target="/ppt/notesSlides/notesSlide4.xml" Id="R07c67bdba500453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25ded15b544e4b" /><Relationship Type="http://schemas.openxmlformats.org/officeDocument/2006/relationships/notesSlide" Target="/ppt/notesSlides/notesSlide5.xml" Id="R093a7bac4001496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9370052ef04b6c" /><Relationship Type="http://schemas.openxmlformats.org/officeDocument/2006/relationships/notesSlide" Target="/ppt/notesSlides/notesSlide6.xml" Id="R31e934688faf46e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b461dd82f74f92" /><Relationship Type="http://schemas.openxmlformats.org/officeDocument/2006/relationships/notesSlide" Target="/ppt/notesSlides/notesSlide7.xml" Id="Rbcd809c26841491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e2dfe7e662445c" /><Relationship Type="http://schemas.openxmlformats.org/officeDocument/2006/relationships/notesSlide" Target="/ppt/notesSlides/notesSlide8.xml" Id="R39d0282596d745e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386bededa94e6b" /><Relationship Type="http://schemas.openxmlformats.org/officeDocument/2006/relationships/notesSlide" Target="/ppt/notesSlides/notesSlide9.xml" Id="R6a007a21cc4b41a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3d8f702bf114611" /><Relationship Type="http://schemas.openxmlformats.org/officeDocument/2006/relationships/notesSlide" Target="/ppt/notesSlides/notesSlide10.xml" Id="Rfd7cfff0f8d7436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89d5fce532493f" /><Relationship Type="http://schemas.openxmlformats.org/officeDocument/2006/relationships/notesSlide" Target="/ppt/notesSlides/notesSlide11.xml" Id="R3a08e42a69e1496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ce34c7c233484e" /><Relationship Type="http://schemas.openxmlformats.org/officeDocument/2006/relationships/notesSlide" Target="/ppt/notesSlides/notesSlide12.xml" Id="Rae7d86ab1bb6480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3c6f63244a42ba" /><Relationship Type="http://schemas.openxmlformats.org/officeDocument/2006/relationships/notesSlide" Target="/ppt/notesSlides/notesSlide13.xml" Id="R134bf11e6e57425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b9482a8bb44094" /><Relationship Type="http://schemas.openxmlformats.org/officeDocument/2006/relationships/notesSlide" Target="/ppt/notesSlides/notesSlide14.xml" Id="R4fb1b4e3591246b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6a0b373620495a" /><Relationship Type="http://schemas.openxmlformats.org/officeDocument/2006/relationships/notesSlide" Target="/ppt/notesSlides/notesSlide15.xml" Id="R0f81c43af769427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彼得前書第5章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 Peter 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彼得前書 5:1  |  1 Peter 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我這作長老、作基督受苦的見證、同享後來所要顯現之榮耀的，勸你們中間與我同作長老的人：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elders which are among you I exhort, who am also an elder, and a witness of the sufferings of Christ, and also a partaker of the glory that shall be revealed: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彼得前書 5:2  |  1 Peter 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務要牧養在你們中間神的群羊，按着神[旨意]照管他們；不是出於勉強，乃是出於甘心；也不是因為貪財，乃是出於樂意；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Feed the flock of God which is among you, taking the oversight thereof, not by constraint, but willingly; not for filthy lucre, but of a ready mind;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彼得前書 5:3  |  1 Peter 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也不是轄制所託付你們的，乃是作群羊的榜樣。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Neither as being lords over God’s heritage, but being ensamples to the flock.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彼得前書 5:4  |  1 Peter 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到了牧長顯現的時候，你們必得那永不衰殘的榮耀冠冕。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the chief Shepherd shall appear, ye shall receive a crown of glory that fadeth not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彼得前書 5:5  |  1 Peter 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你們年幼的，也要順服年長的。就是你們眾人也都要以謙卑束腰，彼此順服；因為 神阻擋驕傲的人， 賜恩給謙卑的人。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Likewise, ye younger, submit yourselves unto the elder. Yea, all of you be subject one to another, and be clothed with humility: for God resisteth the proud, and giveth grace to the humble.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彼得前書 5:6  |  1 Peter 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所以，你們要自卑，服在神大能的手下，到了時候，他必叫你們升高。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Humble yourselves therefore under the mighty hand of God, that he may exalt you in due time: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彼得前書 5:7  |  1 Peter 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你們要將一切的憂慮卸給神，因為他顧念你們。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Casting all your care upon him; for he careth for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彼得前書 5:8  |  1 Peter 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務要謹守，警醒。[因為]你們的仇敵魔鬼，如同吼叫的獅子，遍地遊行，尋找可吞吃的人。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sober, be vigilant; because your adversary the devil, as a roaring lion, walketh about, seeking whom he may devour: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彼得前書 5:9  |  1 Peter 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你們要用堅固的信心抵擋他，因為知道你們在世上的眾弟兄也是經歷這樣的苦難。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Whom resist stedfast in the faith, knowing that the same afflictions are accomplished in your brethren that are in the world.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彼得前書 5:10  |  1 Peter 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那賜諸般恩典的神曾在基督裏召你們，得享他永遠的榮耀，等你們暫受苦難之後，必要親自成全你們，堅固你們，賜力量給你們。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God of all grace, who hath called us unto his eternal glory by Christ Jesus, after that ye have suffered a while, make you perfect, stablish, strengthen, settle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彼得前書 5:11  |  1 Peter 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願權能歸給他，直到永永遠遠。阿們！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him be glory and dominion for ever and ever. Amen.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彼得前書 5:12  |  1 Peter 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我略略地寫了這信，託我所看為忠心的兄弟西拉轉交你們，勸勉你們，又證明這恩是神的真恩。你們務要在這恩上站立得住。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Silvanus, a faithful brother unto you, as I suppose, I have written briefly, exhorting, and testifying that this is the true grace of God wherein ye stand.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彼得前書 5:13  |  1 Peter 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在巴比倫與你們同蒙揀選的教會問你們安。我兒子馬可也問你們安。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church that is at Babylon, elected together with you, saluteth you; and so doth Marcus my son.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彼得前書 5:14  |  1 Peter 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你們要用愛心彼此親嘴問安。願平安歸與你們凡在基督裏的人！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Greet ye one another with a kiss of charity. Peace be with you all that are in Christ Jesus. Amen.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2026-08-30T07:03:45.3220000Z</dcterms:created>
  <dcterms:modified xsi:type="dcterms:W3CDTF">2026-08-30T07:03:45.3220000Z</dcterms:modified>
</coreProperties>
</file>