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212ac918cfe4513" /><Relationship Type="http://schemas.openxmlformats.org/officeDocument/2006/relationships/extended-properties" Target="/docProps/app.xml" Id="R33643d9ce6af4a0d" /><Relationship Type="http://schemas.openxmlformats.org/officeDocument/2006/relationships/officeDocument" Target="/ppt/presentation.xml" Id="Rb318ff9494da4355" /></Relationships>
</file>

<file path=ppt/presentation.xml><?xml version="1.0" encoding="utf-8"?>
<p:presentation xmlns:p="http://schemas.openxmlformats.org/presentationml/2006/main">
  <p:sldMasterIdLst>
    <p:sldMasterId xmlns:r="http://schemas.openxmlformats.org/officeDocument/2006/relationships" id="2147483648" r:id="Re81028df5d1d4123"/>
  </p:sldMasterIdLst>
  <p:notesMasterIdLst>
    <p:notesMasterId xmlns:r="http://schemas.openxmlformats.org/officeDocument/2006/relationships" r:id="R7e8947017c234a52"/>
  </p:notesMasterIdLst>
  <p:sldIdLst>
    <p:sldId xmlns:r="http://schemas.openxmlformats.org/officeDocument/2006/relationships" id="256" r:id="R0f0c93b7c46f4771"/>
    <p:sldId xmlns:r="http://schemas.openxmlformats.org/officeDocument/2006/relationships" id="257" r:id="R215aabc6382e488a"/>
    <p:sldId xmlns:r="http://schemas.openxmlformats.org/officeDocument/2006/relationships" id="258" r:id="R93feb8dd2ddb4132"/>
    <p:sldId xmlns:r="http://schemas.openxmlformats.org/officeDocument/2006/relationships" id="259" r:id="R8143fa1bf1f34f28"/>
    <p:sldId xmlns:r="http://schemas.openxmlformats.org/officeDocument/2006/relationships" id="260" r:id="Rec4513e18e044f4e"/>
    <p:sldId xmlns:r="http://schemas.openxmlformats.org/officeDocument/2006/relationships" id="261" r:id="Rdd920d57930740b8"/>
    <p:sldId xmlns:r="http://schemas.openxmlformats.org/officeDocument/2006/relationships" id="262" r:id="R43b8613e17464ffe"/>
    <p:sldId xmlns:r="http://schemas.openxmlformats.org/officeDocument/2006/relationships" id="263" r:id="R7141c151e1e2467c"/>
    <p:sldId xmlns:r="http://schemas.openxmlformats.org/officeDocument/2006/relationships" id="264" r:id="R075bdcaa67b34e63"/>
    <p:sldId xmlns:r="http://schemas.openxmlformats.org/officeDocument/2006/relationships" id="265" r:id="Ra724f1dbc6854baa"/>
    <p:sldId xmlns:r="http://schemas.openxmlformats.org/officeDocument/2006/relationships" id="266" r:id="R30fedb09d3f94b8e"/>
    <p:sldId xmlns:r="http://schemas.openxmlformats.org/officeDocument/2006/relationships" id="267" r:id="R350dc1bb93b444ac"/>
    <p:sldId xmlns:r="http://schemas.openxmlformats.org/officeDocument/2006/relationships" id="268" r:id="R2a6ec4c1d48540cb"/>
    <p:sldId xmlns:r="http://schemas.openxmlformats.org/officeDocument/2006/relationships" id="269" r:id="R90df4db523e748e7"/>
    <p:sldId xmlns:r="http://schemas.openxmlformats.org/officeDocument/2006/relationships" id="270" r:id="R599877243e644dc0"/>
    <p:sldId xmlns:r="http://schemas.openxmlformats.org/officeDocument/2006/relationships" id="271" r:id="R0585f5c199c143ac"/>
    <p:sldId xmlns:r="http://schemas.openxmlformats.org/officeDocument/2006/relationships" id="272" r:id="R02a8a427eb2a4a5f"/>
    <p:sldId xmlns:r="http://schemas.openxmlformats.org/officeDocument/2006/relationships" id="273" r:id="R3786807f76e24ec6"/>
    <p:sldId xmlns:r="http://schemas.openxmlformats.org/officeDocument/2006/relationships" id="274" r:id="Rdc40746067be4193"/>
    <p:sldId xmlns:r="http://schemas.openxmlformats.org/officeDocument/2006/relationships" id="275" r:id="Red6f98825e514df7"/>
    <p:sldId xmlns:r="http://schemas.openxmlformats.org/officeDocument/2006/relationships" id="276" r:id="Rca75404a6a644cd6"/>
    <p:sldId xmlns:r="http://schemas.openxmlformats.org/officeDocument/2006/relationships" id="277" r:id="Rb85617cbc35d4820"/>
    <p:sldId xmlns:r="http://schemas.openxmlformats.org/officeDocument/2006/relationships" id="278" r:id="Raf6de46f0ef4448d"/>
    <p:sldId xmlns:r="http://schemas.openxmlformats.org/officeDocument/2006/relationships" id="279" r:id="Rcd60fda78c3d4e7d"/>
    <p:sldId xmlns:r="http://schemas.openxmlformats.org/officeDocument/2006/relationships" id="280" r:id="R936be42603c8478d"/>
    <p:sldId xmlns:r="http://schemas.openxmlformats.org/officeDocument/2006/relationships" id="281" r:id="Ra8dd563f464e46d7"/>
    <p:sldId xmlns:r="http://schemas.openxmlformats.org/officeDocument/2006/relationships" id="282" r:id="R1de7a84c35f84b80"/>
    <p:sldId xmlns:r="http://schemas.openxmlformats.org/officeDocument/2006/relationships" id="283" r:id="R3941832296a849dc"/>
    <p:sldId xmlns:r="http://schemas.openxmlformats.org/officeDocument/2006/relationships" id="284" r:id="R747932238d12415b"/>
    <p:sldId xmlns:r="http://schemas.openxmlformats.org/officeDocument/2006/relationships" id="285" r:id="Rcbba015fbdd441e4"/>
    <p:sldId xmlns:r="http://schemas.openxmlformats.org/officeDocument/2006/relationships" id="286" r:id="Raa9774a886b246b8"/>
    <p:sldId xmlns:r="http://schemas.openxmlformats.org/officeDocument/2006/relationships" id="287" r:id="R091e0d118e0d4fdb"/>
    <p:sldId xmlns:r="http://schemas.openxmlformats.org/officeDocument/2006/relationships" id="288" r:id="R5178b8c3468e4f35"/>
    <p:sldId xmlns:r="http://schemas.openxmlformats.org/officeDocument/2006/relationships" id="289" r:id="R791cf15ae18644cd"/>
    <p:sldId xmlns:r="http://schemas.openxmlformats.org/officeDocument/2006/relationships" id="290" r:id="R35eaf128ff754b6d"/>
    <p:sldId xmlns:r="http://schemas.openxmlformats.org/officeDocument/2006/relationships" id="291" r:id="Reb76283a3880486f"/>
    <p:sldId xmlns:r="http://schemas.openxmlformats.org/officeDocument/2006/relationships" id="292" r:id="R215f85eb67b34f71"/>
    <p:sldId xmlns:r="http://schemas.openxmlformats.org/officeDocument/2006/relationships" id="293" r:id="Redb53f78bfde4841"/>
    <p:sldId xmlns:r="http://schemas.openxmlformats.org/officeDocument/2006/relationships" id="294" r:id="Rac6eee47a0ab45b8"/>
    <p:sldId xmlns:r="http://schemas.openxmlformats.org/officeDocument/2006/relationships" id="295" r:id="R3cea6f57e88d4960"/>
    <p:sldId xmlns:r="http://schemas.openxmlformats.org/officeDocument/2006/relationships" id="296" r:id="R844a12024c354d79"/>
    <p:sldId xmlns:r="http://schemas.openxmlformats.org/officeDocument/2006/relationships" id="297" r:id="Rd6a3dcc69bac410f"/>
    <p:sldId xmlns:r="http://schemas.openxmlformats.org/officeDocument/2006/relationships" id="298" r:id="Rf91a62e95cc943a6"/>
    <p:sldId xmlns:r="http://schemas.openxmlformats.org/officeDocument/2006/relationships" id="299" r:id="Rb943cf444f1a420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824182679b64353" /><Relationship Type="http://schemas.openxmlformats.org/officeDocument/2006/relationships/slideMaster" Target="/ppt/slideMasters/slideMaster1.xml" Id="Re81028df5d1d4123" /><Relationship Type="http://schemas.openxmlformats.org/officeDocument/2006/relationships/notesMaster" Target="/ppt/notesMasters/notesMaster1.xml" Id="R7e8947017c234a52" /><Relationship Type="http://schemas.openxmlformats.org/officeDocument/2006/relationships/presProps" Target="/ppt/presProps.xml" Id="Ra91c8ee66c7b4f11" /><Relationship Type="http://schemas.openxmlformats.org/officeDocument/2006/relationships/tableStyles" Target="/ppt/tableStyles.xml" Id="Rdd61ced8d566439a" /><Relationship Type="http://schemas.openxmlformats.org/officeDocument/2006/relationships/slide" Target="/ppt/slides/slide1.xml" Id="R0f0c93b7c46f4771" /><Relationship Type="http://schemas.openxmlformats.org/officeDocument/2006/relationships/slide" Target="/ppt/slides/slide2.xml" Id="R215aabc6382e488a" /><Relationship Type="http://schemas.openxmlformats.org/officeDocument/2006/relationships/slide" Target="/ppt/slides/slide3.xml" Id="R93feb8dd2ddb4132" /><Relationship Type="http://schemas.openxmlformats.org/officeDocument/2006/relationships/slide" Target="/ppt/slides/slide4.xml" Id="R8143fa1bf1f34f28" /><Relationship Type="http://schemas.openxmlformats.org/officeDocument/2006/relationships/slide" Target="/ppt/slides/slide5.xml" Id="Rec4513e18e044f4e" /><Relationship Type="http://schemas.openxmlformats.org/officeDocument/2006/relationships/slide" Target="/ppt/slides/slide6.xml" Id="Rdd920d57930740b8" /><Relationship Type="http://schemas.openxmlformats.org/officeDocument/2006/relationships/slide" Target="/ppt/slides/slide7.xml" Id="R43b8613e17464ffe" /><Relationship Type="http://schemas.openxmlformats.org/officeDocument/2006/relationships/slide" Target="/ppt/slides/slide8.xml" Id="R7141c151e1e2467c" /><Relationship Type="http://schemas.openxmlformats.org/officeDocument/2006/relationships/slide" Target="/ppt/slides/slide9.xml" Id="R075bdcaa67b34e63" /><Relationship Type="http://schemas.openxmlformats.org/officeDocument/2006/relationships/slide" Target="/ppt/slides/slide10.xml" Id="Ra724f1dbc6854baa" /><Relationship Type="http://schemas.openxmlformats.org/officeDocument/2006/relationships/slide" Target="/ppt/slides/slide11.xml" Id="R30fedb09d3f94b8e" /><Relationship Type="http://schemas.openxmlformats.org/officeDocument/2006/relationships/slide" Target="/ppt/slides/slide12.xml" Id="R350dc1bb93b444ac" /><Relationship Type="http://schemas.openxmlformats.org/officeDocument/2006/relationships/slide" Target="/ppt/slides/slide13.xml" Id="R2a6ec4c1d48540cb" /><Relationship Type="http://schemas.openxmlformats.org/officeDocument/2006/relationships/slide" Target="/ppt/slides/slide14.xml" Id="R90df4db523e748e7" /><Relationship Type="http://schemas.openxmlformats.org/officeDocument/2006/relationships/slide" Target="/ppt/slides/slide15.xml" Id="R599877243e644dc0" /><Relationship Type="http://schemas.openxmlformats.org/officeDocument/2006/relationships/slide" Target="/ppt/slides/slide16.xml" Id="R0585f5c199c143ac" /><Relationship Type="http://schemas.openxmlformats.org/officeDocument/2006/relationships/slide" Target="/ppt/slides/slide17.xml" Id="R02a8a427eb2a4a5f" /><Relationship Type="http://schemas.openxmlformats.org/officeDocument/2006/relationships/slide" Target="/ppt/slides/slide18.xml" Id="R3786807f76e24ec6" /><Relationship Type="http://schemas.openxmlformats.org/officeDocument/2006/relationships/slide" Target="/ppt/slides/slide19.xml" Id="Rdc40746067be4193" /><Relationship Type="http://schemas.openxmlformats.org/officeDocument/2006/relationships/slide" Target="/ppt/slides/slide20.xml" Id="Red6f98825e514df7" /><Relationship Type="http://schemas.openxmlformats.org/officeDocument/2006/relationships/slide" Target="/ppt/slides/slide21.xml" Id="Rca75404a6a644cd6" /><Relationship Type="http://schemas.openxmlformats.org/officeDocument/2006/relationships/slide" Target="/ppt/slides/slide22.xml" Id="Rb85617cbc35d4820" /><Relationship Type="http://schemas.openxmlformats.org/officeDocument/2006/relationships/slide" Target="/ppt/slides/slide23.xml" Id="Raf6de46f0ef4448d" /><Relationship Type="http://schemas.openxmlformats.org/officeDocument/2006/relationships/slide" Target="/ppt/slides/slide24.xml" Id="Rcd60fda78c3d4e7d" /><Relationship Type="http://schemas.openxmlformats.org/officeDocument/2006/relationships/slide" Target="/ppt/slides/slide25.xml" Id="R936be42603c8478d" /><Relationship Type="http://schemas.openxmlformats.org/officeDocument/2006/relationships/slide" Target="/ppt/slides/slide26.xml" Id="Ra8dd563f464e46d7" /><Relationship Type="http://schemas.openxmlformats.org/officeDocument/2006/relationships/slide" Target="/ppt/slides/slide27.xml" Id="R1de7a84c35f84b80" /><Relationship Type="http://schemas.openxmlformats.org/officeDocument/2006/relationships/slide" Target="/ppt/slides/slide28.xml" Id="R3941832296a849dc" /><Relationship Type="http://schemas.openxmlformats.org/officeDocument/2006/relationships/slide" Target="/ppt/slides/slide29.xml" Id="R747932238d12415b" /><Relationship Type="http://schemas.openxmlformats.org/officeDocument/2006/relationships/slide" Target="/ppt/slides/slide30.xml" Id="Rcbba015fbdd441e4" /><Relationship Type="http://schemas.openxmlformats.org/officeDocument/2006/relationships/slide" Target="/ppt/slides/slide31.xml" Id="Raa9774a886b246b8" /><Relationship Type="http://schemas.openxmlformats.org/officeDocument/2006/relationships/slide" Target="/ppt/slides/slide32.xml" Id="R091e0d118e0d4fdb" /><Relationship Type="http://schemas.openxmlformats.org/officeDocument/2006/relationships/slide" Target="/ppt/slides/slide33.xml" Id="R5178b8c3468e4f35" /><Relationship Type="http://schemas.openxmlformats.org/officeDocument/2006/relationships/slide" Target="/ppt/slides/slide34.xml" Id="R791cf15ae18644cd" /><Relationship Type="http://schemas.openxmlformats.org/officeDocument/2006/relationships/slide" Target="/ppt/slides/slide35.xml" Id="R35eaf128ff754b6d" /><Relationship Type="http://schemas.openxmlformats.org/officeDocument/2006/relationships/slide" Target="/ppt/slides/slide36.xml" Id="Reb76283a3880486f" /><Relationship Type="http://schemas.openxmlformats.org/officeDocument/2006/relationships/slide" Target="/ppt/slides/slide37.xml" Id="R215f85eb67b34f71" /><Relationship Type="http://schemas.openxmlformats.org/officeDocument/2006/relationships/slide" Target="/ppt/slides/slide38.xml" Id="Redb53f78bfde4841" /><Relationship Type="http://schemas.openxmlformats.org/officeDocument/2006/relationships/slide" Target="/ppt/slides/slide39.xml" Id="Rac6eee47a0ab45b8" /><Relationship Type="http://schemas.openxmlformats.org/officeDocument/2006/relationships/slide" Target="/ppt/slides/slide40.xml" Id="R3cea6f57e88d4960" /><Relationship Type="http://schemas.openxmlformats.org/officeDocument/2006/relationships/slide" Target="/ppt/slides/slide41.xml" Id="R844a12024c354d79" /><Relationship Type="http://schemas.openxmlformats.org/officeDocument/2006/relationships/slide" Target="/ppt/slides/slide42.xml" Id="Rd6a3dcc69bac410f" /><Relationship Type="http://schemas.openxmlformats.org/officeDocument/2006/relationships/slide" Target="/ppt/slides/slide43.xml" Id="Rf91a62e95cc943a6" /><Relationship Type="http://schemas.openxmlformats.org/officeDocument/2006/relationships/slide" Target="/ppt/slides/slide44.xml" Id="Rb943cf444f1a420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ce3ae6ae99a401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34eaa580fa7447c" /><Relationship Type="http://schemas.openxmlformats.org/officeDocument/2006/relationships/notesMaster" Target="/ppt/notesMasters/notesMaster1.xml" Id="Ra1d1a1ebdc584e29" /></Relationships>
</file>

<file path=ppt/notesSlides/_rels/notesSlide2.xml.rels>&#65279;<?xml version="1.0" encoding="utf-8"?><Relationships xmlns="http://schemas.openxmlformats.org/package/2006/relationships"><Relationship Type="http://schemas.openxmlformats.org/officeDocument/2006/relationships/slide" Target="/ppt/slides/slide2.xml" Id="Rb332adaaf7a94bbe" /><Relationship Type="http://schemas.openxmlformats.org/officeDocument/2006/relationships/notesMaster" Target="/ppt/notesMasters/notesMaster1.xml" Id="R34e070f1874b43a9" /></Relationships>
</file>

<file path=ppt/notesSlides/_rels/notesSlide3.xml.rels>&#65279;<?xml version="1.0" encoding="utf-8"?><Relationships xmlns="http://schemas.openxmlformats.org/package/2006/relationships"><Relationship Type="http://schemas.openxmlformats.org/officeDocument/2006/relationships/slide" Target="/ppt/slides/slide3.xml" Id="R433f29a11b5345c4" /><Relationship Type="http://schemas.openxmlformats.org/officeDocument/2006/relationships/notesMaster" Target="/ppt/notesMasters/notesMaster1.xml" Id="R7712ba7bd06a4870" /></Relationships>
</file>

<file path=ppt/notesSlides/_rels/notesSlide4.xml.rels>&#65279;<?xml version="1.0" encoding="utf-8"?><Relationships xmlns="http://schemas.openxmlformats.org/package/2006/relationships"><Relationship Type="http://schemas.openxmlformats.org/officeDocument/2006/relationships/slide" Target="/ppt/slides/slide4.xml" Id="R248837d7ee624e0d" /><Relationship Type="http://schemas.openxmlformats.org/officeDocument/2006/relationships/notesMaster" Target="/ppt/notesMasters/notesMaster1.xml" Id="Rde90bfc5b0cb424d" /></Relationships>
</file>

<file path=ppt/notesSlides/_rels/notesSlide5.xml.rels>&#65279;<?xml version="1.0" encoding="utf-8"?><Relationships xmlns="http://schemas.openxmlformats.org/package/2006/relationships"><Relationship Type="http://schemas.openxmlformats.org/officeDocument/2006/relationships/slide" Target="/ppt/slides/slide5.xml" Id="R135756c105b84659" /><Relationship Type="http://schemas.openxmlformats.org/officeDocument/2006/relationships/notesMaster" Target="/ppt/notesMasters/notesMaster1.xml" Id="Re611c54b3687408e" /></Relationships>
</file>

<file path=ppt/notesSlides/_rels/notesSlide6.xml.rels>&#65279;<?xml version="1.0" encoding="utf-8"?><Relationships xmlns="http://schemas.openxmlformats.org/package/2006/relationships"><Relationship Type="http://schemas.openxmlformats.org/officeDocument/2006/relationships/slide" Target="/ppt/slides/slide6.xml" Id="R66d82aed67a346e8" /><Relationship Type="http://schemas.openxmlformats.org/officeDocument/2006/relationships/notesMaster" Target="/ppt/notesMasters/notesMaster1.xml" Id="R6d294196a5aa4f5c" /></Relationships>
</file>

<file path=ppt/notesSlides/_rels/notesSlide7.xml.rels>&#65279;<?xml version="1.0" encoding="utf-8"?><Relationships xmlns="http://schemas.openxmlformats.org/package/2006/relationships"><Relationship Type="http://schemas.openxmlformats.org/officeDocument/2006/relationships/slide" Target="/ppt/slides/slide7.xml" Id="Rf254cf7249854132" /><Relationship Type="http://schemas.openxmlformats.org/officeDocument/2006/relationships/notesMaster" Target="/ppt/notesMasters/notesMaster1.xml" Id="Rf462f72bc57441c3" /></Relationships>
</file>

<file path=ppt/notesSlides/_rels/notesSlide8.xml.rels>&#65279;<?xml version="1.0" encoding="utf-8"?><Relationships xmlns="http://schemas.openxmlformats.org/package/2006/relationships"><Relationship Type="http://schemas.openxmlformats.org/officeDocument/2006/relationships/slide" Target="/ppt/slides/slide8.xml" Id="R536adc4201d54c52" /><Relationship Type="http://schemas.openxmlformats.org/officeDocument/2006/relationships/notesMaster" Target="/ppt/notesMasters/notesMaster1.xml" Id="R957a34abae7c421f" /></Relationships>
</file>

<file path=ppt/notesSlides/_rels/notesSlide9.xml.rels>&#65279;<?xml version="1.0" encoding="utf-8"?><Relationships xmlns="http://schemas.openxmlformats.org/package/2006/relationships"><Relationship Type="http://schemas.openxmlformats.org/officeDocument/2006/relationships/slide" Target="/ppt/slides/slide9.xml" Id="R0bbeffeb86d347ce" /><Relationship Type="http://schemas.openxmlformats.org/officeDocument/2006/relationships/notesMaster" Target="/ppt/notesMasters/notesMaster1.xml" Id="R869f264c029f401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91050e2657e4ca5" /><Relationship Type="http://schemas.openxmlformats.org/officeDocument/2006/relationships/notesMaster" Target="/ppt/notesMasters/notesMaster1.xml" Id="Ra1107de8930b4f5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c3e2fa31de74eff" /><Relationship Type="http://schemas.openxmlformats.org/officeDocument/2006/relationships/notesMaster" Target="/ppt/notesMasters/notesMaster1.xml" Id="Ra9487d46574846b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f3c33f8392143ec" /><Relationship Type="http://schemas.openxmlformats.org/officeDocument/2006/relationships/notesMaster" Target="/ppt/notesMasters/notesMaster1.xml" Id="R47b75a77b413470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19842e777854275" /><Relationship Type="http://schemas.openxmlformats.org/officeDocument/2006/relationships/notesMaster" Target="/ppt/notesMasters/notesMaster1.xml" Id="R3645d9029c1942e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6b0f37a99b14e0b" /><Relationship Type="http://schemas.openxmlformats.org/officeDocument/2006/relationships/notesMaster" Target="/ppt/notesMasters/notesMaster1.xml" Id="R88531b1bfa824b1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1c07c6ca5124743" /><Relationship Type="http://schemas.openxmlformats.org/officeDocument/2006/relationships/notesMaster" Target="/ppt/notesMasters/notesMaster1.xml" Id="R12909a8d0fdd4c7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2b2f04e4562481e" /><Relationship Type="http://schemas.openxmlformats.org/officeDocument/2006/relationships/notesMaster" Target="/ppt/notesMasters/notesMaster1.xml" Id="Rbf433cf7a6164e5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ffd96470d334a49" /><Relationship Type="http://schemas.openxmlformats.org/officeDocument/2006/relationships/notesMaster" Target="/ppt/notesMasters/notesMaster1.xml" Id="R8e9ef1b9fdbe4c6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31e75a755df4df6" /><Relationship Type="http://schemas.openxmlformats.org/officeDocument/2006/relationships/notesMaster" Target="/ppt/notesMasters/notesMaster1.xml" Id="R271e138f96b74b3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11f7b7c80794f61" /><Relationship Type="http://schemas.openxmlformats.org/officeDocument/2006/relationships/notesMaster" Target="/ppt/notesMasters/notesMaster1.xml" Id="R396b7839747a49d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0ea53f6de034816" /><Relationship Type="http://schemas.openxmlformats.org/officeDocument/2006/relationships/notesMaster" Target="/ppt/notesMasters/notesMaster1.xml" Id="Re6fe01203d414ba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48fe2334c014d4d" /><Relationship Type="http://schemas.openxmlformats.org/officeDocument/2006/relationships/notesMaster" Target="/ppt/notesMasters/notesMaster1.xml" Id="R6d0e8dbd6f834d6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94fcc9082964461" /><Relationship Type="http://schemas.openxmlformats.org/officeDocument/2006/relationships/notesMaster" Target="/ppt/notesMasters/notesMaster1.xml" Id="R675073607c4a4f2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b0dea853fe04913" /><Relationship Type="http://schemas.openxmlformats.org/officeDocument/2006/relationships/notesMaster" Target="/ppt/notesMasters/notesMaster1.xml" Id="R7ff7ee97edfc48d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6ebd19c23a749cb" /><Relationship Type="http://schemas.openxmlformats.org/officeDocument/2006/relationships/notesMaster" Target="/ppt/notesMasters/notesMaster1.xml" Id="R524cc84ad3624e7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ab86a20526a47c0" /><Relationship Type="http://schemas.openxmlformats.org/officeDocument/2006/relationships/notesMaster" Target="/ppt/notesMasters/notesMaster1.xml" Id="R204429fed8c14fa2"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f9f1b5a128d4a80" /><Relationship Type="http://schemas.openxmlformats.org/officeDocument/2006/relationships/notesMaster" Target="/ppt/notesMasters/notesMaster1.xml" Id="Rd80766a570b34168"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47e87ecd04e471c" /><Relationship Type="http://schemas.openxmlformats.org/officeDocument/2006/relationships/notesMaster" Target="/ppt/notesMasters/notesMaster1.xml" Id="R484b9e57e1554e0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58773c712fad4365" /><Relationship Type="http://schemas.openxmlformats.org/officeDocument/2006/relationships/notesMaster" Target="/ppt/notesMasters/notesMaster1.xml" Id="R29529385be9241ab"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d32398d2bc33429e" /><Relationship Type="http://schemas.openxmlformats.org/officeDocument/2006/relationships/notesMaster" Target="/ppt/notesMasters/notesMaster1.xml" Id="Rca329af491ce4282"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6290099717454035" /><Relationship Type="http://schemas.openxmlformats.org/officeDocument/2006/relationships/notesMaster" Target="/ppt/notesMasters/notesMaster1.xml" Id="R32427ee69c7243f2"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d2bf0ed3cd3f4bc2" /><Relationship Type="http://schemas.openxmlformats.org/officeDocument/2006/relationships/notesMaster" Target="/ppt/notesMasters/notesMaster1.xml" Id="Rfeeaa9fd33b64a36"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b7129bfdf104a68" /><Relationship Type="http://schemas.openxmlformats.org/officeDocument/2006/relationships/notesMaster" Target="/ppt/notesMasters/notesMaster1.xml" Id="R173de1b019e9419a"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9cddb3a6a0c04b5c" /><Relationship Type="http://schemas.openxmlformats.org/officeDocument/2006/relationships/notesMaster" Target="/ppt/notesMasters/notesMaster1.xml" Id="Rcc91bb45129449cd"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26c0f889aa27498d" /><Relationship Type="http://schemas.openxmlformats.org/officeDocument/2006/relationships/notesMaster" Target="/ppt/notesMasters/notesMaster1.xml" Id="Ra92d1de573a744b0"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cc13e40336b741fd" /><Relationship Type="http://schemas.openxmlformats.org/officeDocument/2006/relationships/notesMaster" Target="/ppt/notesMasters/notesMaster1.xml" Id="R6c19e046fbab48e3"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65b83046dd8c4dea" /><Relationship Type="http://schemas.openxmlformats.org/officeDocument/2006/relationships/notesMaster" Target="/ppt/notesMasters/notesMaster1.xml" Id="Ra602454948c442d7"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0f34e68005c048b9" /><Relationship Type="http://schemas.openxmlformats.org/officeDocument/2006/relationships/notesMaster" Target="/ppt/notesMasters/notesMaster1.xml" Id="R6cb4fbc9d3a04c47"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0745089e96d04be1" /><Relationship Type="http://schemas.openxmlformats.org/officeDocument/2006/relationships/notesMaster" Target="/ppt/notesMasters/notesMaster1.xml" Id="R90466c1871ff4f51"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148eba0ba46d46ef" /><Relationship Type="http://schemas.openxmlformats.org/officeDocument/2006/relationships/notesMaster" Target="/ppt/notesMasters/notesMaster1.xml" Id="R996f0af62e61480a"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672167e432304cf7" /><Relationship Type="http://schemas.openxmlformats.org/officeDocument/2006/relationships/notesMaster" Target="/ppt/notesMasters/notesMaster1.xml" Id="R4bc1458a6c7d4d37"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92bd4de1b3ac4e6c" /><Relationship Type="http://schemas.openxmlformats.org/officeDocument/2006/relationships/notesMaster" Target="/ppt/notesMasters/notesMaster1.xml" Id="R80b9509e0a444d11"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2cca2c955efb4c2a" /><Relationship Type="http://schemas.openxmlformats.org/officeDocument/2006/relationships/notesMaster" Target="/ppt/notesMasters/notesMaster1.xml" Id="Rcd02385649c24491"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9cf5c96eec7941ca" /><Relationship Type="http://schemas.openxmlformats.org/officeDocument/2006/relationships/notesMaster" Target="/ppt/notesMasters/notesMaster1.xml" Id="R4ea815a7988d459a"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9828f2bd30cf4416" /><Relationship Type="http://schemas.openxmlformats.org/officeDocument/2006/relationships/notesMaster" Target="/ppt/notesMasters/notesMaster1.xml" Id="Rcbea326cbf90497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8da5e7758b7446f" /><Relationship Type="http://schemas.openxmlformats.org/officeDocument/2006/relationships/image" Target="/ppt/media/image.png" Id="Racc1bce5cb734d25" /><Relationship Type="http://schemas.openxmlformats.org/officeDocument/2006/relationships/image" Target="/ppt/media/image2.png" Id="R7c75dfd99c144da0" /><Relationship Type="http://schemas.openxmlformats.org/officeDocument/2006/relationships/image" Target="/ppt/media/image.jpeg" Id="R48da6e159e78480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ef1c45f01cf40c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cc1bce5cb734d2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c75dfd99c144da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8da6e159e78480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7f7a4e043d94ae8" /><Relationship Type="http://schemas.openxmlformats.org/officeDocument/2006/relationships/slideLayout" Target="/ppt/slideLayouts/slideLayout1.xml" Id="Rb73df08b81e44e8a" /><Relationship Type="http://schemas.openxmlformats.org/officeDocument/2006/relationships/slideLayout" Target="/ppt/slideLayouts/slideLayout2.xml" Id="Rc04a035854b3489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73df08b81e44e8a"/>
    <p:sldLayoutId xmlns:r="http://schemas.openxmlformats.org/officeDocument/2006/relationships" id="2147483650" r:id="Rc04a035854b3489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fd78eb5a7874a61" /><Relationship Type="http://schemas.openxmlformats.org/officeDocument/2006/relationships/notesSlide" Target="/ppt/notesSlides/notesSlide1.xml" Id="Rb137d1d80d2940c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a1fdf2ab2c84dc3" /><Relationship Type="http://schemas.openxmlformats.org/officeDocument/2006/relationships/notesSlide" Target="/ppt/notesSlides/notesSlide2.xml" Id="Rd58cbf699a7b498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85e4f3113bd48cf" /><Relationship Type="http://schemas.openxmlformats.org/officeDocument/2006/relationships/notesSlide" Target="/ppt/notesSlides/notesSlide3.xml" Id="R1ebdd030cd2d4a3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872dcaad53347b6" /><Relationship Type="http://schemas.openxmlformats.org/officeDocument/2006/relationships/notesSlide" Target="/ppt/notesSlides/notesSlide4.xml" Id="Re3d115bd620d4ee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89976c02a71940fe" /><Relationship Type="http://schemas.openxmlformats.org/officeDocument/2006/relationships/notesSlide" Target="/ppt/notesSlides/notesSlide5.xml" Id="R67a9981f916f44b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214dff6caaf43a7" /><Relationship Type="http://schemas.openxmlformats.org/officeDocument/2006/relationships/notesSlide" Target="/ppt/notesSlides/notesSlide6.xml" Id="R3777fddab6d04b7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822d66ede1a4f8e" /><Relationship Type="http://schemas.openxmlformats.org/officeDocument/2006/relationships/notesSlide" Target="/ppt/notesSlides/notesSlide7.xml" Id="R9f60d0103a574e4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e7e01e15e9d4dba" /><Relationship Type="http://schemas.openxmlformats.org/officeDocument/2006/relationships/notesSlide" Target="/ppt/notesSlides/notesSlide8.xml" Id="R0597d118a4634d49"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e7bfa54e1344449" /><Relationship Type="http://schemas.openxmlformats.org/officeDocument/2006/relationships/notesSlide" Target="/ppt/notesSlides/notesSlide9.xml" Id="R1810a7f81d3342a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c52b62eca024d2f" /><Relationship Type="http://schemas.openxmlformats.org/officeDocument/2006/relationships/notesSlide" Target="/ppt/notesSlides/notesSlide10.xml" Id="R61c6a75fed084fb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e02a88b6f9c4f05" /><Relationship Type="http://schemas.openxmlformats.org/officeDocument/2006/relationships/notesSlide" Target="/ppt/notesSlides/notesSlide11.xml" Id="R835fd36b7bbd444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1e69c02a57e4f7a" /><Relationship Type="http://schemas.openxmlformats.org/officeDocument/2006/relationships/notesSlide" Target="/ppt/notesSlides/notesSlide12.xml" Id="R0d1aaf1862c24b7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f8965c854d594f57" /><Relationship Type="http://schemas.openxmlformats.org/officeDocument/2006/relationships/notesSlide" Target="/ppt/notesSlides/notesSlide13.xml" Id="Rc58eb5c6c60549b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b55faeaba1b4a29" /><Relationship Type="http://schemas.openxmlformats.org/officeDocument/2006/relationships/notesSlide" Target="/ppt/notesSlides/notesSlide14.xml" Id="R6b5aed649fd748d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be29de28553419c" /><Relationship Type="http://schemas.openxmlformats.org/officeDocument/2006/relationships/notesSlide" Target="/ppt/notesSlides/notesSlide15.xml" Id="R79bd2bfa265a4ce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2b903fc7b1c4bf6" /><Relationship Type="http://schemas.openxmlformats.org/officeDocument/2006/relationships/notesSlide" Target="/ppt/notesSlides/notesSlide16.xml" Id="Rad2c8259c0524a7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a6bbf6fe67649c0" /><Relationship Type="http://schemas.openxmlformats.org/officeDocument/2006/relationships/notesSlide" Target="/ppt/notesSlides/notesSlide17.xml" Id="Rd76ef83ea6a6486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0b3117e95174a94" /><Relationship Type="http://schemas.openxmlformats.org/officeDocument/2006/relationships/notesSlide" Target="/ppt/notesSlides/notesSlide18.xml" Id="R631c6940668447a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812eeb6a488445d9" /><Relationship Type="http://schemas.openxmlformats.org/officeDocument/2006/relationships/notesSlide" Target="/ppt/notesSlides/notesSlide19.xml" Id="Re0702d23c6274e0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1e2755f0bb5640e6" /><Relationship Type="http://schemas.openxmlformats.org/officeDocument/2006/relationships/notesSlide" Target="/ppt/notesSlides/notesSlide20.xml" Id="R5101d2388b8348a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b94ae980bab94be7" /><Relationship Type="http://schemas.openxmlformats.org/officeDocument/2006/relationships/notesSlide" Target="/ppt/notesSlides/notesSlide21.xml" Id="Rdeb2b41cb0c243c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375f3b755a84d23" /><Relationship Type="http://schemas.openxmlformats.org/officeDocument/2006/relationships/notesSlide" Target="/ppt/notesSlides/notesSlide22.xml" Id="R36bdd229479c42ee"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bd0c60683cdb4da3" /><Relationship Type="http://schemas.openxmlformats.org/officeDocument/2006/relationships/notesSlide" Target="/ppt/notesSlides/notesSlide23.xml" Id="R1eb991293c9746c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0fb9040d7cdd45f5" /><Relationship Type="http://schemas.openxmlformats.org/officeDocument/2006/relationships/notesSlide" Target="/ppt/notesSlides/notesSlide24.xml" Id="Rc48147802be840b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7d96c39a62424732" /><Relationship Type="http://schemas.openxmlformats.org/officeDocument/2006/relationships/notesSlide" Target="/ppt/notesSlides/notesSlide25.xml" Id="Rbfa4a24e86dd4916"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f5c87d3513194176" /><Relationship Type="http://schemas.openxmlformats.org/officeDocument/2006/relationships/notesSlide" Target="/ppt/notesSlides/notesSlide26.xml" Id="R0b57404acfbe41a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8373124bd2664f18" /><Relationship Type="http://schemas.openxmlformats.org/officeDocument/2006/relationships/notesSlide" Target="/ppt/notesSlides/notesSlide27.xml" Id="R9d872c710a5743fc"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5c6c66db095e4c27" /><Relationship Type="http://schemas.openxmlformats.org/officeDocument/2006/relationships/notesSlide" Target="/ppt/notesSlides/notesSlide28.xml" Id="Rd3a7901433ea40c8"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0e8b852ff9894159" /><Relationship Type="http://schemas.openxmlformats.org/officeDocument/2006/relationships/notesSlide" Target="/ppt/notesSlides/notesSlide29.xml" Id="R95f53f906b724232"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96b0948591e540c7" /><Relationship Type="http://schemas.openxmlformats.org/officeDocument/2006/relationships/notesSlide" Target="/ppt/notesSlides/notesSlide30.xml" Id="R7244ec038c7f4758"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ad4d746ccc464ca2" /><Relationship Type="http://schemas.openxmlformats.org/officeDocument/2006/relationships/notesSlide" Target="/ppt/notesSlides/notesSlide31.xml" Id="Rbaa936dc19354bb5"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0dca2821a7fc4a24" /><Relationship Type="http://schemas.openxmlformats.org/officeDocument/2006/relationships/notesSlide" Target="/ppt/notesSlides/notesSlide32.xml" Id="Rf91fb29dfc264ea7"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7bd69970a3844019" /><Relationship Type="http://schemas.openxmlformats.org/officeDocument/2006/relationships/notesSlide" Target="/ppt/notesSlides/notesSlide33.xml" Id="R0daa5dcb5fae4e1d"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1a8130f2a6254ee7" /><Relationship Type="http://schemas.openxmlformats.org/officeDocument/2006/relationships/notesSlide" Target="/ppt/notesSlides/notesSlide34.xml" Id="Rd7e63068afa04987"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8ad3f264b3a04cd4" /><Relationship Type="http://schemas.openxmlformats.org/officeDocument/2006/relationships/notesSlide" Target="/ppt/notesSlides/notesSlide35.xml" Id="R409c769ce8de4d08"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c772da876d0b4cc3" /><Relationship Type="http://schemas.openxmlformats.org/officeDocument/2006/relationships/notesSlide" Target="/ppt/notesSlides/notesSlide36.xml" Id="R6e999953d325444e"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ca3b2e3518d54981" /><Relationship Type="http://schemas.openxmlformats.org/officeDocument/2006/relationships/notesSlide" Target="/ppt/notesSlides/notesSlide37.xml" Id="R76536c1b4f94413f"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3a08f9fc0769487c" /><Relationship Type="http://schemas.openxmlformats.org/officeDocument/2006/relationships/notesSlide" Target="/ppt/notesSlides/notesSlide38.xml" Id="R200e440da6db4eb6"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eb1917f238634842" /><Relationship Type="http://schemas.openxmlformats.org/officeDocument/2006/relationships/notesSlide" Target="/ppt/notesSlides/notesSlide39.xml" Id="R4c71c0d52cd04dd4"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141482334c274703" /><Relationship Type="http://schemas.openxmlformats.org/officeDocument/2006/relationships/notesSlide" Target="/ppt/notesSlides/notesSlide40.xml" Id="Rc9c431744a8a4f00"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52ba120e3a864dae" /><Relationship Type="http://schemas.openxmlformats.org/officeDocument/2006/relationships/notesSlide" Target="/ppt/notesSlides/notesSlide41.xml" Id="Rd84e8f0b62a2422f"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9b52108ef47449dd" /><Relationship Type="http://schemas.openxmlformats.org/officeDocument/2006/relationships/notesSlide" Target="/ppt/notesSlides/notesSlide42.xml" Id="R3c25b99451f34c25"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7c4d7a5cfe144e6a" /><Relationship Type="http://schemas.openxmlformats.org/officeDocument/2006/relationships/notesSlide" Target="/ppt/notesSlides/notesSlide43.xml" Id="Rc8d8b965fb804a89"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81f32b283cb945ea" /><Relationship Type="http://schemas.openxmlformats.org/officeDocument/2006/relationships/notesSlide" Target="/ppt/notesSlides/notesSlide44.xml" Id="Rc57e6b157f524247"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創世記第30章</a:t>
            </a:r>
          </a:p>
          <a:p xmlns:a="http://schemas.openxmlformats.org/drawingml/2006/main">
            <a:pPr algn="ctr">
              <a:buNone/>
            </a:pPr>
            <a:r>
              <a:rPr sz="2000">
                <a:solidFill>
                  <a:srgbClr val="FFFFFF"/>
                </a:solidFill>
                <a:latin typeface="Georgia"/>
                <a:ea typeface="Georgia"/>
                <a:cs typeface="Georgia"/>
              </a:rPr>
              <a:t>Genesis 30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30:1  |  Genesis 30:1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拉結見自己不給雅各生子，就嫉妒她姊姊，對雅各說：「你給我孩子，不然我就死了。」</a:t>
            </a:r>
          </a:p>
          <a:p xmlns:a="http://schemas.openxmlformats.org/drawingml/2006/main">
            <a:pPr algn="ctr">
              <a:buNone/>
            </a:pPr>
            <a:r>
              <a:rPr sz="2400">
                <a:solidFill>
                  <a:srgbClr val="FFFFFF"/>
                </a:solidFill>
                <a:latin typeface="Georgia"/>
                <a:ea typeface="Georgia"/>
                <a:cs typeface="Georgia"/>
              </a:rPr>
              <a:t>And when Rachel saw that she bare Jacob no children, Rachel envied her sister; and said unto Jacob, Give me children, or else I die.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30:2  |  Genesis 30:2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雅各向拉結生氣，說：「叫你不生育的是神，我豈能代替他[作主]呢？」</a:t>
            </a:r>
          </a:p>
          <a:p xmlns:a="http://schemas.openxmlformats.org/drawingml/2006/main">
            <a:pPr algn="ctr">
              <a:buNone/>
            </a:pPr>
            <a:r>
              <a:rPr sz="2400">
                <a:solidFill>
                  <a:srgbClr val="FFFFFF"/>
                </a:solidFill>
                <a:latin typeface="Georgia"/>
                <a:ea typeface="Georgia"/>
                <a:cs typeface="Georgia"/>
              </a:rPr>
              <a:t>And Jacob’s anger was kindled against Rachel: and he said, Am I in God’s stead, who hath withheld from thee the fruit of the womb?</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30:3  |  Genesis 30:3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拉結說：「有我的使女辟拉在這裏，你可以與她同房，使她生子在我膝下，我便因她也得孩子。」</a:t>
            </a:r>
          </a:p>
          <a:p xmlns:a="http://schemas.openxmlformats.org/drawingml/2006/main">
            <a:pPr algn="ctr">
              <a:buNone/>
            </a:pPr>
            <a:r>
              <a:rPr sz="2400">
                <a:solidFill>
                  <a:srgbClr val="FFFFFF"/>
                </a:solidFill>
                <a:latin typeface="Georgia"/>
                <a:ea typeface="Georgia"/>
                <a:cs typeface="Georgia"/>
              </a:rPr>
              <a:t>And she said, Behold my maid Bilhah, go in unto her; and she shall bear upon my knees, that I may also have children by her.</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30:4  |  Genesis 30:4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拉結就把她的使女辟拉給丈夫為妾；雅各便與她同房，</a:t>
            </a:r>
          </a:p>
          <a:p xmlns:a="http://schemas.openxmlformats.org/drawingml/2006/main">
            <a:pPr algn="ctr">
              <a:buNone/>
            </a:pPr>
            <a:r>
              <a:rPr sz="2800">
                <a:solidFill>
                  <a:srgbClr val="FFFFFF"/>
                </a:solidFill>
                <a:latin typeface="Georgia"/>
                <a:ea typeface="Georgia"/>
                <a:cs typeface="Georgia"/>
              </a:rPr>
              <a:t>And she gave him Bilhah her handmaid to wife: and Jacob went in unto her.</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30:5  |  Genesis 30:5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辟拉就懷孕，給雅各生了一個兒子。</a:t>
            </a:r>
          </a:p>
          <a:p xmlns:a="http://schemas.openxmlformats.org/drawingml/2006/main">
            <a:pPr algn="ctr">
              <a:buNone/>
            </a:pPr>
            <a:r>
              <a:rPr sz="2800">
                <a:solidFill>
                  <a:srgbClr val="FFFFFF"/>
                </a:solidFill>
                <a:latin typeface="Georgia"/>
                <a:ea typeface="Georgia"/>
                <a:cs typeface="Georgia"/>
              </a:rPr>
              <a:t>And Bilhah conceived, and bare Jacob a son.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30:6  |  Genesis 30:6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拉結說：「神伸了我的冤，也聽了我的聲音，賜我一個兒子」，因此給他起名叫但。</a:t>
            </a:r>
          </a:p>
          <a:p xmlns:a="http://schemas.openxmlformats.org/drawingml/2006/main">
            <a:pPr algn="ctr">
              <a:buNone/>
            </a:pPr>
            <a:r>
              <a:rPr sz="2400">
                <a:solidFill>
                  <a:srgbClr val="FFFFFF"/>
                </a:solidFill>
                <a:latin typeface="Georgia"/>
                <a:ea typeface="Georgia"/>
                <a:cs typeface="Georgia"/>
              </a:rPr>
              <a:t>And Rachel said, God hath judged me, and hath also heard my voice, and hath given me a son: therefore called she his name Dan.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30:7  |  Genesis 30:7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拉結的使女辟拉又懷孕，給雅各生了第二個兒子。</a:t>
            </a:r>
          </a:p>
          <a:p xmlns:a="http://schemas.openxmlformats.org/drawingml/2006/main">
            <a:pPr algn="ctr">
              <a:buNone/>
            </a:pPr>
            <a:r>
              <a:rPr sz="2800">
                <a:solidFill>
                  <a:srgbClr val="FFFFFF"/>
                </a:solidFill>
                <a:latin typeface="Georgia"/>
                <a:ea typeface="Georgia"/>
                <a:cs typeface="Georgia"/>
              </a:rPr>
              <a:t>And Bilhah Rachel’s maid conceived again, and bare Jacob a second son.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30:8  |  Genesis 30:8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拉結說：「我與我姊姊大大相爭，並且得勝」，於是給他起名叫拿弗他利。</a:t>
            </a:r>
          </a:p>
          <a:p xmlns:a="http://schemas.openxmlformats.org/drawingml/2006/main">
            <a:pPr algn="ctr">
              <a:buNone/>
            </a:pPr>
            <a:r>
              <a:rPr sz="2400">
                <a:solidFill>
                  <a:srgbClr val="FFFFFF"/>
                </a:solidFill>
                <a:latin typeface="Georgia"/>
                <a:ea typeface="Georgia"/>
                <a:cs typeface="Georgia"/>
              </a:rPr>
              <a:t>And Rachel said, With great wrestlings have I wrestled with my sister, and I have prevailed: and she called his name Naphtali.</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30:9  |  Genesis 30:9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利亞見自己停了生育，就把使女悉帕給雅各為妾。</a:t>
            </a:r>
          </a:p>
          <a:p xmlns:a="http://schemas.openxmlformats.org/drawingml/2006/main">
            <a:pPr algn="ctr">
              <a:buNone/>
            </a:pPr>
            <a:r>
              <a:rPr sz="2400">
                <a:solidFill>
                  <a:srgbClr val="FFFFFF"/>
                </a:solidFill>
                <a:latin typeface="Georgia"/>
                <a:ea typeface="Georgia"/>
                <a:cs typeface="Georgia"/>
              </a:rPr>
              <a:t>When Leah saw that she had left bearing, she took Zilpah her maid, and gave her Jacob to wife.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30:10  |  Genesis 30:10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利亞的使女悉帕給雅各生了一個兒子。</a:t>
            </a:r>
          </a:p>
          <a:p xmlns:a="http://schemas.openxmlformats.org/drawingml/2006/main">
            <a:pPr algn="ctr">
              <a:buNone/>
            </a:pPr>
            <a:r>
              <a:rPr sz="2800">
                <a:solidFill>
                  <a:srgbClr val="FFFFFF"/>
                </a:solidFill>
                <a:latin typeface="Georgia"/>
                <a:ea typeface="Georgia"/>
                <a:cs typeface="Georgia"/>
              </a:rPr>
              <a:t>And Zilpah Leah’s maid bare Jacob a son.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30:11  |  Genesis 30:11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利亞說：「萬幸！」於是給他起名叫迦得 。</a:t>
            </a:r>
          </a:p>
          <a:p xmlns:a="http://schemas.openxmlformats.org/drawingml/2006/main">
            <a:pPr algn="ctr">
              <a:buNone/>
            </a:pPr>
            <a:r>
              <a:rPr sz="2800">
                <a:solidFill>
                  <a:srgbClr val="FFFFFF"/>
                </a:solidFill>
                <a:latin typeface="Georgia"/>
                <a:ea typeface="Georgia"/>
                <a:cs typeface="Georgia"/>
              </a:rPr>
              <a:t>And Leah said, A troop cometh: and she called his name Gad.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30:12  |  Genesis 30:12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利亞的使女悉帕又給雅各生了第二個兒子。</a:t>
            </a:r>
          </a:p>
          <a:p xmlns:a="http://schemas.openxmlformats.org/drawingml/2006/main">
            <a:pPr algn="ctr">
              <a:buNone/>
            </a:pPr>
            <a:r>
              <a:rPr sz="2800">
                <a:solidFill>
                  <a:srgbClr val="FFFFFF"/>
                </a:solidFill>
                <a:latin typeface="Georgia"/>
                <a:ea typeface="Georgia"/>
                <a:cs typeface="Georgia"/>
              </a:rPr>
              <a:t>And Zilpah Leah’s maid bare Jacob a second son.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30:13  |  Genesis 30:13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利亞說：「我有福啊，眾女子都要稱我是有福的」，於是給他起名叫亞設。</a:t>
            </a:r>
          </a:p>
          <a:p xmlns:a="http://schemas.openxmlformats.org/drawingml/2006/main">
            <a:pPr algn="ctr">
              <a:buNone/>
            </a:pPr>
            <a:r>
              <a:rPr sz="2400">
                <a:solidFill>
                  <a:srgbClr val="FFFFFF"/>
                </a:solidFill>
                <a:latin typeface="Georgia"/>
                <a:ea typeface="Georgia"/>
                <a:cs typeface="Georgia"/>
              </a:rPr>
              <a:t>And Leah said, Happy am I, for the daughters will call me blessed: and she called his name Asher.</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30:14  |  Genesis 30:14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割麥子的時候，呂便往田裏去，尋見風茄，拿來給他母親利亞。拉結對利亞說：「請你把你兒子的風茄給我些。」</a:t>
            </a:r>
          </a:p>
          <a:p xmlns:a="http://schemas.openxmlformats.org/drawingml/2006/main">
            <a:pPr algn="ctr">
              <a:buNone/>
            </a:pPr>
            <a:r>
              <a:rPr sz="2100">
                <a:solidFill>
                  <a:srgbClr val="FFFFFF"/>
                </a:solidFill>
                <a:latin typeface="Georgia"/>
                <a:ea typeface="Georgia"/>
                <a:cs typeface="Georgia"/>
              </a:rPr>
              <a:t>And Reuben went in the days of wheat harvest, and found mandrakes in the field, and brought them unto his mother Leah. Then Rachel said to Leah, Give me, I pray thee, of thy son’s mandrakes.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30:15  |  Genesis 30:15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利亞說：「你奪了我的丈夫還算小事嗎？你又要奪我兒子的風茄嗎？」拉結說：「為你兒子的風茄，今夜他可以與你同寢。」</a:t>
            </a:r>
          </a:p>
          <a:p xmlns:a="http://schemas.openxmlformats.org/drawingml/2006/main">
            <a:pPr algn="ctr">
              <a:buNone/>
            </a:pPr>
            <a:r>
              <a:rPr sz="2100">
                <a:solidFill>
                  <a:srgbClr val="FFFFFF"/>
                </a:solidFill>
                <a:latin typeface="Georgia"/>
                <a:ea typeface="Georgia"/>
                <a:cs typeface="Georgia"/>
              </a:rPr>
              <a:t>And she said unto her, Is it a small matter that thou hast taken my husband? and wouldest thou take away my son’s mandrakes also? And Rachel said, Therefore he shall lie with thee to night for thy son’s mandrakes.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30:16  |  Genesis 30:16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到了晚上，雅各從田裏回來，利亞出來迎接他，說：「你要與我同寢，因為我實在用我兒子的風茄把你雇下了。」那一夜，雅各就與她同寢。</a:t>
            </a:r>
          </a:p>
          <a:p xmlns:a="http://schemas.openxmlformats.org/drawingml/2006/main">
            <a:pPr algn="ctr">
              <a:buNone/>
            </a:pPr>
            <a:r>
              <a:rPr sz="2100">
                <a:solidFill>
                  <a:srgbClr val="FFFFFF"/>
                </a:solidFill>
                <a:latin typeface="Georgia"/>
                <a:ea typeface="Georgia"/>
                <a:cs typeface="Georgia"/>
              </a:rPr>
              <a:t>And Jacob came out of the field in the evening, and Leah went out to meet him, and said, Thou must come in unto me; for surely I have hired thee with my son’s mandrakes. And he lay with her that night.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30:17  |  Genesis 30:17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神應允了利亞，她就懷孕，給雅各生了第五個兒子。</a:t>
            </a:r>
          </a:p>
          <a:p xmlns:a="http://schemas.openxmlformats.org/drawingml/2006/main">
            <a:pPr algn="ctr">
              <a:buNone/>
            </a:pPr>
            <a:r>
              <a:rPr sz="2800">
                <a:solidFill>
                  <a:srgbClr val="FFFFFF"/>
                </a:solidFill>
                <a:latin typeface="Georgia"/>
                <a:ea typeface="Georgia"/>
                <a:cs typeface="Georgia"/>
              </a:rPr>
              <a:t>And God hearkened unto Leah, and she conceived, and bare Jacob the fifth son.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30:18  |  Genesis 30:18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利亞說：「神給了我價值，因為我把使女給了我丈夫」，於是給他起名叫以薩迦。</a:t>
            </a:r>
          </a:p>
          <a:p xmlns:a="http://schemas.openxmlformats.org/drawingml/2006/main">
            <a:pPr algn="ctr">
              <a:buNone/>
            </a:pPr>
            <a:r>
              <a:rPr sz="2400">
                <a:solidFill>
                  <a:srgbClr val="FFFFFF"/>
                </a:solidFill>
                <a:latin typeface="Georgia"/>
                <a:ea typeface="Georgia"/>
                <a:cs typeface="Georgia"/>
              </a:rPr>
              <a:t>And Leah said, God hath given me my hire, because I have given my maiden to my husband: and she called his name Issachar.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30:19  |  Genesis 30:19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利亞又懷孕，給雅各生了第六個兒子。</a:t>
            </a:r>
          </a:p>
          <a:p xmlns:a="http://schemas.openxmlformats.org/drawingml/2006/main">
            <a:pPr algn="ctr">
              <a:buNone/>
            </a:pPr>
            <a:r>
              <a:rPr sz="2800">
                <a:solidFill>
                  <a:srgbClr val="FFFFFF"/>
                </a:solidFill>
                <a:latin typeface="Georgia"/>
                <a:ea typeface="Georgia"/>
                <a:cs typeface="Georgia"/>
              </a:rPr>
              <a:t>And Leah conceived again, and bare Jacob the sixth son.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30:20  |  Genesis 30:20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利亞說：「神賜我厚賞；我丈夫必與我同住，因我給他生了六個兒子」，於是給他起名西布倫。</a:t>
            </a:r>
          </a:p>
          <a:p xmlns:a="http://schemas.openxmlformats.org/drawingml/2006/main">
            <a:pPr algn="ctr">
              <a:buNone/>
            </a:pPr>
            <a:r>
              <a:rPr sz="2100">
                <a:solidFill>
                  <a:srgbClr val="FFFFFF"/>
                </a:solidFill>
                <a:latin typeface="Georgia"/>
                <a:ea typeface="Georgia"/>
                <a:cs typeface="Georgia"/>
              </a:rPr>
              <a:t>And Leah said, God hath endued me with a good dowry; now will my husband dwell with me, because I have born him six sons: and she called his name Zebulun.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30:21  |  Genesis 30:21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後來又生了一個女兒，給她起名叫底拿。</a:t>
            </a:r>
          </a:p>
          <a:p xmlns:a="http://schemas.openxmlformats.org/drawingml/2006/main">
            <a:pPr algn="ctr">
              <a:buNone/>
            </a:pPr>
            <a:r>
              <a:rPr sz="2800">
                <a:solidFill>
                  <a:srgbClr val="FFFFFF"/>
                </a:solidFill>
                <a:latin typeface="Georgia"/>
                <a:ea typeface="Georgia"/>
                <a:cs typeface="Georgia"/>
              </a:rPr>
              <a:t>And afterwards she bare a daughter, and called her name Dinah.</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30:22  |  Genesis 30:22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神顧念拉結，應允了她，使她能生育。</a:t>
            </a:r>
          </a:p>
          <a:p xmlns:a="http://schemas.openxmlformats.org/drawingml/2006/main">
            <a:pPr algn="ctr">
              <a:buNone/>
            </a:pPr>
            <a:r>
              <a:rPr sz="2800">
                <a:solidFill>
                  <a:srgbClr val="FFFFFF"/>
                </a:solidFill>
                <a:latin typeface="Georgia"/>
                <a:ea typeface="Georgia"/>
                <a:cs typeface="Georgia"/>
              </a:rPr>
              <a:t>And God remembered Rachel, and God hearkened to her, and opened her womb.</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30:23  |  Genesis 30:23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拉結懷孕生子，說：「神除去了我的羞恥」，</a:t>
            </a:r>
          </a:p>
          <a:p xmlns:a="http://schemas.openxmlformats.org/drawingml/2006/main">
            <a:pPr algn="ctr">
              <a:buNone/>
            </a:pPr>
            <a:r>
              <a:rPr sz="2800">
                <a:solidFill>
                  <a:srgbClr val="FFFFFF"/>
                </a:solidFill>
                <a:latin typeface="Georgia"/>
                <a:ea typeface="Georgia"/>
                <a:cs typeface="Georgia"/>
              </a:rPr>
              <a:t>And she conceived, and bare a son; and said, God hath taken away my reproach:</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30:24  |  Genesis 30:24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就給他起名叫約瑟，意思說：「願耶和華再增添我一個兒子。」</a:t>
            </a:r>
          </a:p>
          <a:p xmlns:a="http://schemas.openxmlformats.org/drawingml/2006/main">
            <a:pPr algn="ctr">
              <a:buNone/>
            </a:pPr>
            <a:r>
              <a:rPr sz="2800">
                <a:solidFill>
                  <a:srgbClr val="FFFFFF"/>
                </a:solidFill>
                <a:latin typeface="Georgia"/>
                <a:ea typeface="Georgia"/>
                <a:cs typeface="Georgia"/>
              </a:rPr>
              <a:t>And she called his name Joseph; and said, The LORD shall add to me another son.</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30:25  |  Genesis 30:25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拉結生約瑟之後，雅各對拉班說：「請打發我走，叫我回到我本鄉本土去。</a:t>
            </a:r>
          </a:p>
          <a:p xmlns:a="http://schemas.openxmlformats.org/drawingml/2006/main">
            <a:pPr algn="ctr">
              <a:buNone/>
            </a:pPr>
            <a:r>
              <a:rPr sz="2400">
                <a:solidFill>
                  <a:srgbClr val="FFFFFF"/>
                </a:solidFill>
                <a:latin typeface="Georgia"/>
                <a:ea typeface="Georgia"/>
                <a:cs typeface="Georgia"/>
              </a:rPr>
              <a:t>And it came to pass, when Rachel had born Joseph, that Jacob said unto Laban, Send me away, that I may go unto mine own place, and to my country.</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30:26  |  Genesis 30:26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請你把我服事你所得的妻子和兒女給我，讓我走；我怎樣服事你，你都知道。」</a:t>
            </a:r>
          </a:p>
          <a:p xmlns:a="http://schemas.openxmlformats.org/drawingml/2006/main">
            <a:pPr algn="ctr">
              <a:buNone/>
            </a:pPr>
            <a:r>
              <a:rPr sz="2400">
                <a:solidFill>
                  <a:srgbClr val="FFFFFF"/>
                </a:solidFill>
                <a:latin typeface="Georgia"/>
                <a:ea typeface="Georgia"/>
                <a:cs typeface="Georgia"/>
              </a:rPr>
              <a:t>Give me my wives and my children, for whom I have served thee, and let me go: for thou knowest my service which I have done thee.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30:27  |  Genesis 30:27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拉班對他說：「我若在你眼前蒙恩，請你[仍與我同住]，[因為]我已算定，耶和華賜福與我是為你的緣故」；</a:t>
            </a:r>
          </a:p>
          <a:p xmlns:a="http://schemas.openxmlformats.org/drawingml/2006/main">
            <a:pPr algn="ctr">
              <a:buNone/>
            </a:pPr>
            <a:r>
              <a:rPr sz="2100">
                <a:solidFill>
                  <a:srgbClr val="FFFFFF"/>
                </a:solidFill>
                <a:latin typeface="Georgia"/>
                <a:ea typeface="Georgia"/>
                <a:cs typeface="Georgia"/>
              </a:rPr>
              <a:t>And Laban said unto him, I pray thee, if I have found favour in thine eyes, tarry: for I have learned by experience that the LORD hath blessed me for thy sake.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30:28  |  Genesis 30:28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又說：「請你定你的工價，我就給你。」</a:t>
            </a:r>
          </a:p>
          <a:p xmlns:a="http://schemas.openxmlformats.org/drawingml/2006/main">
            <a:pPr algn="ctr">
              <a:buNone/>
            </a:pPr>
            <a:r>
              <a:rPr sz="2800">
                <a:solidFill>
                  <a:srgbClr val="FFFFFF"/>
                </a:solidFill>
                <a:latin typeface="Georgia"/>
                <a:ea typeface="Georgia"/>
                <a:cs typeface="Georgia"/>
              </a:rPr>
              <a:t>And he said, Appoint me thy wages, and I will give it.</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30:29  |  Genesis 30:29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雅各對他說：「我怎樣服事你，你的牲畜在我手裏怎樣，是你知道的。</a:t>
            </a:r>
          </a:p>
          <a:p xmlns:a="http://schemas.openxmlformats.org/drawingml/2006/main">
            <a:pPr algn="ctr">
              <a:buNone/>
            </a:pPr>
            <a:r>
              <a:rPr sz="2400">
                <a:solidFill>
                  <a:srgbClr val="FFFFFF"/>
                </a:solidFill>
                <a:latin typeface="Georgia"/>
                <a:ea typeface="Georgia"/>
                <a:cs typeface="Georgia"/>
              </a:rPr>
              <a:t>And he said unto him, Thou knowest how I have served thee, and how thy cattle was with me.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30:30  |  Genesis 30:30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我未來之先，你所有的很少，現今卻發大眾多，耶和華隨我的腳步賜福與你。如今，我甚麼時候才為自己興家立業呢？」</a:t>
            </a:r>
          </a:p>
          <a:p xmlns:a="http://schemas.openxmlformats.org/drawingml/2006/main">
            <a:pPr algn="ctr">
              <a:buNone/>
            </a:pPr>
            <a:r>
              <a:rPr sz="2100">
                <a:solidFill>
                  <a:srgbClr val="FFFFFF"/>
                </a:solidFill>
                <a:latin typeface="Georgia"/>
                <a:ea typeface="Georgia"/>
                <a:cs typeface="Georgia"/>
              </a:rPr>
              <a:t>For it was little which thou hadst before I came, and it is now increased unto a multitude; and the LORD hath blessed thee since my coming: and now when shall I provide for mine own house also?</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30:31  |  Genesis 30:31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拉班說：「我當給你甚麼呢？」雅各說：「甚麼你也不必給我，只有一件事，你若應承，我便仍舊牧放你的羊群。</a:t>
            </a:r>
          </a:p>
          <a:p xmlns:a="http://schemas.openxmlformats.org/drawingml/2006/main">
            <a:pPr algn="ctr">
              <a:buNone/>
            </a:pPr>
            <a:r>
              <a:rPr sz="2100">
                <a:solidFill>
                  <a:srgbClr val="FFFFFF"/>
                </a:solidFill>
                <a:latin typeface="Georgia"/>
                <a:ea typeface="Georgia"/>
                <a:cs typeface="Georgia"/>
              </a:rPr>
              <a:t>And he said, What shall I give thee? And Jacob said, Thou shalt not give me any thing: if thou wilt do this thing for me, I will again feed and keep thy flock:</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30:32  |  Genesis 30:32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今天我要走遍你的羊群，把綿羊中凡有點的、有斑的，和黑色的，並山羊中凡有斑的、有點的，都挑出來；將來[這一等的]就算我的工價。</a:t>
            </a:r>
          </a:p>
          <a:p xmlns:a="http://schemas.openxmlformats.org/drawingml/2006/main">
            <a:pPr algn="ctr">
              <a:buNone/>
            </a:pPr>
            <a:r>
              <a:rPr sz="2100">
                <a:solidFill>
                  <a:srgbClr val="FFFFFF"/>
                </a:solidFill>
                <a:latin typeface="Georgia"/>
                <a:ea typeface="Georgia"/>
                <a:cs typeface="Georgia"/>
              </a:rPr>
              <a:t>I will pass through all thy flock to day, removing from thence all the speckled and spotted cattle, and all the brown cattle among the sheep, and the spotted and speckled among the goats: and of such shall be my hire.</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30:33  |  Genesis 30:33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以後你來查看我的工價，凡在我手裏的山羊不是有點有斑的，綿羊不是黑色的，那就算是我偷的；這樣便可證出我的公義來。」</a:t>
            </a:r>
          </a:p>
          <a:p xmlns:a="http://schemas.openxmlformats.org/drawingml/2006/main">
            <a:pPr algn="ctr">
              <a:buNone/>
            </a:pPr>
            <a:r>
              <a:rPr sz="1800">
                <a:solidFill>
                  <a:srgbClr val="FFFFFF"/>
                </a:solidFill>
                <a:latin typeface="Georgia"/>
                <a:ea typeface="Georgia"/>
                <a:cs typeface="Georgia"/>
              </a:rPr>
              <a:t>So shall my righteousness answer for me in time to come, when it shall come for my hire before thy face: every one that is not speckled and spotted among the goats, and brown among the sheep, that shall be counted stolen with me.</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30:34  |  Genesis 30:34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拉班說：「好啊！我情願照着你的話行。」</a:t>
            </a:r>
          </a:p>
          <a:p xmlns:a="http://schemas.openxmlformats.org/drawingml/2006/main">
            <a:pPr algn="ctr">
              <a:buNone/>
            </a:pPr>
            <a:r>
              <a:rPr sz="2800">
                <a:solidFill>
                  <a:srgbClr val="FFFFFF"/>
                </a:solidFill>
                <a:latin typeface="Georgia"/>
                <a:ea typeface="Georgia"/>
                <a:cs typeface="Georgia"/>
              </a:rPr>
              <a:t>And Laban said, Behold, I would it might be according to thy word.</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30:35  |  Genesis 30:35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當日，拉班把有紋的、有斑的公山羊，有點的、有斑的、有雜白紋的母山羊，並黑色的綿羊，都挑出來，交在他兒子們的手下，</a:t>
            </a:r>
          </a:p>
          <a:p xmlns:a="http://schemas.openxmlformats.org/drawingml/2006/main">
            <a:pPr algn="ctr">
              <a:buNone/>
            </a:pPr>
            <a:r>
              <a:rPr sz="1800">
                <a:solidFill>
                  <a:srgbClr val="FFFFFF"/>
                </a:solidFill>
                <a:latin typeface="Georgia"/>
                <a:ea typeface="Georgia"/>
                <a:cs typeface="Georgia"/>
              </a:rPr>
              <a:t>And he removed that day the he goats that were ringstraked and spotted, and all the she goats that were speckled and spotted, and every one that had some white in it, and all the brown among the sheep, and gave them into the hand of his sons.</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30:36  |  Genesis 30:36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又使自己和雅各相離三天的路程。雅各就牧養拉班其餘的羊。</a:t>
            </a:r>
          </a:p>
          <a:p xmlns:a="http://schemas.openxmlformats.org/drawingml/2006/main">
            <a:pPr algn="ctr">
              <a:buNone/>
            </a:pPr>
            <a:r>
              <a:rPr sz="2400">
                <a:solidFill>
                  <a:srgbClr val="FFFFFF"/>
                </a:solidFill>
                <a:latin typeface="Georgia"/>
                <a:ea typeface="Georgia"/>
                <a:cs typeface="Georgia"/>
              </a:rPr>
              <a:t>And he set three days’ journey betwixt himself and Jacob: and Jacob fed the rest of Laban’s flocks.</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30:37  |  Genesis 30:37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雅各拿楊樹、杏樹、楓樹的嫩枝，將皮剝成白紋，使枝子露出白的來，</a:t>
            </a:r>
          </a:p>
          <a:p xmlns:a="http://schemas.openxmlformats.org/drawingml/2006/main">
            <a:pPr algn="ctr">
              <a:buNone/>
            </a:pPr>
            <a:r>
              <a:rPr sz="2100">
                <a:solidFill>
                  <a:srgbClr val="FFFFFF"/>
                </a:solidFill>
                <a:latin typeface="Georgia"/>
                <a:ea typeface="Georgia"/>
                <a:cs typeface="Georgia"/>
              </a:rPr>
              <a:t>And Jacob took him rods of green poplar, and of the hazel and chesnut tree; and pilled white strakes in them, and made the white appear which was in the rods.</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30:38  |  Genesis 30:38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將剝了皮的枝子，對着羊群，插在飲羊的水溝裏和水槽裏，羊來喝的時候，牝牡配合。</a:t>
            </a:r>
          </a:p>
          <a:p xmlns:a="http://schemas.openxmlformats.org/drawingml/2006/main">
            <a:pPr algn="ctr">
              <a:buNone/>
            </a:pPr>
            <a:r>
              <a:rPr sz="2100">
                <a:solidFill>
                  <a:srgbClr val="FFFFFF"/>
                </a:solidFill>
                <a:latin typeface="Georgia"/>
                <a:ea typeface="Georgia"/>
                <a:cs typeface="Georgia"/>
              </a:rPr>
              <a:t>And he set the rods which he had pilled before the flocks in the gutters in the watering troughs when the flocks came to drink, that they should conceive when they came to drink.</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30:39  |  Genesis 30:39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羊對着枝子配合，就生下有紋的、有點的、有斑的來。</a:t>
            </a:r>
          </a:p>
          <a:p xmlns:a="http://schemas.openxmlformats.org/drawingml/2006/main">
            <a:pPr algn="ctr">
              <a:buNone/>
            </a:pPr>
            <a:r>
              <a:rPr sz="2400">
                <a:solidFill>
                  <a:srgbClr val="FFFFFF"/>
                </a:solidFill>
                <a:latin typeface="Georgia"/>
                <a:ea typeface="Georgia"/>
                <a:cs typeface="Georgia"/>
              </a:rPr>
              <a:t>And the flocks conceived before the rods, and brought forth cattle ringstraked, speckled, and spotted.</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30:40  |  Genesis 30:40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雅各把羊羔分出來，使拉班的羊與這有紋和黑色的羊相對，把自己的羊另放一處，不叫他和拉班的羊混雜。</a:t>
            </a:r>
          </a:p>
          <a:p xmlns:a="http://schemas.openxmlformats.org/drawingml/2006/main">
            <a:pPr algn="ctr">
              <a:buNone/>
            </a:pPr>
            <a:r>
              <a:rPr sz="2100">
                <a:solidFill>
                  <a:srgbClr val="FFFFFF"/>
                </a:solidFill>
                <a:latin typeface="Georgia"/>
                <a:ea typeface="Georgia"/>
                <a:cs typeface="Georgia"/>
              </a:rPr>
              <a:t>And Jacob did separate the lambs, and set the faces of the flocks toward the ringstraked, and all the brown in the flock of Laban; and he put his own flocks by themselves, and put them not unto Laban’s cattle.</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30:41  |  Genesis 30:41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到羊群肥壯配合的時候，雅各就把枝子插在水溝裏，使羊對着枝子配合。</a:t>
            </a:r>
          </a:p>
          <a:p xmlns:a="http://schemas.openxmlformats.org/drawingml/2006/main">
            <a:pPr algn="ctr">
              <a:buNone/>
            </a:pPr>
            <a:r>
              <a:rPr sz="2100">
                <a:solidFill>
                  <a:srgbClr val="FFFFFF"/>
                </a:solidFill>
                <a:latin typeface="Georgia"/>
                <a:ea typeface="Georgia"/>
                <a:cs typeface="Georgia"/>
              </a:rPr>
              <a:t>And it came to pass, whensoever the stronger cattle did conceive, that Jacob laid the rods before the eyes of the cattle in the gutters, that they might conceive among the rods.</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30:42  |  Genesis 30:42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只是到羊瘦弱配合的時候就不插枝子。這樣，瘦弱的就歸拉班，肥壯的就歸雅各。</a:t>
            </a:r>
          </a:p>
          <a:p xmlns:a="http://schemas.openxmlformats.org/drawingml/2006/main">
            <a:pPr algn="ctr">
              <a:buNone/>
            </a:pPr>
            <a:r>
              <a:rPr sz="2400">
                <a:solidFill>
                  <a:srgbClr val="FFFFFF"/>
                </a:solidFill>
                <a:latin typeface="Georgia"/>
                <a:ea typeface="Georgia"/>
                <a:cs typeface="Georgia"/>
              </a:rPr>
              <a:t>But when the cattle were feeble, he put them not in: so the feebler were Laban’s, and the stronger Jacob’s.</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30:43  |  Genesis 30:43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於是雅各極其發大，得了許多的羊群、僕婢、駱駝，和驢。</a:t>
            </a:r>
          </a:p>
          <a:p xmlns:a="http://schemas.openxmlformats.org/drawingml/2006/main">
            <a:pPr algn="ctr">
              <a:buNone/>
            </a:pPr>
            <a:r>
              <a:rPr sz="2400">
                <a:solidFill>
                  <a:srgbClr val="FFFFFF"/>
                </a:solidFill>
                <a:latin typeface="Georgia"/>
                <a:ea typeface="Georgia"/>
                <a:cs typeface="Georgia"/>
              </a:rPr>
              <a:t>And the man increased exceedingly, and had much cattle, and maidservants, and menservants, and camels, and asses.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2026-08-30T04:37:05.5000000Z</dcterms:created>
  <dcterms:modified xsi:type="dcterms:W3CDTF">2026-08-30T04:37:05.5000000Z</dcterms:modified>
</coreProperties>
</file>