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500b341ba7459f" /><Relationship Type="http://schemas.openxmlformats.org/officeDocument/2006/relationships/extended-properties" Target="/docProps/app.xml" Id="R636f6c52bdb8442c" /><Relationship Type="http://schemas.openxmlformats.org/officeDocument/2006/relationships/officeDocument" Target="/ppt/presentation.xml" Id="R8aa3758ba75b44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d41ea0ea5c4e2e"/>
  </p:sldMasterIdLst>
  <p:notesMasterIdLst>
    <p:notesMasterId xmlns:r="http://schemas.openxmlformats.org/officeDocument/2006/relationships" r:id="R9e3935a6e8834f9b"/>
  </p:notesMasterIdLst>
  <p:sldIdLst>
    <p:sldId xmlns:r="http://schemas.openxmlformats.org/officeDocument/2006/relationships" id="256" r:id="R283c6711ffd443fd"/>
    <p:sldId xmlns:r="http://schemas.openxmlformats.org/officeDocument/2006/relationships" id="257" r:id="Rf7c4eb3021a84fa4"/>
    <p:sldId xmlns:r="http://schemas.openxmlformats.org/officeDocument/2006/relationships" id="258" r:id="Re1dc8764c7674b83"/>
    <p:sldId xmlns:r="http://schemas.openxmlformats.org/officeDocument/2006/relationships" id="259" r:id="R32381c1eef394be1"/>
    <p:sldId xmlns:r="http://schemas.openxmlformats.org/officeDocument/2006/relationships" id="260" r:id="Rb588daa3f0d14366"/>
    <p:sldId xmlns:r="http://schemas.openxmlformats.org/officeDocument/2006/relationships" id="261" r:id="R8f8491c450f1467f"/>
    <p:sldId xmlns:r="http://schemas.openxmlformats.org/officeDocument/2006/relationships" id="262" r:id="Rf7c43921822f4703"/>
    <p:sldId xmlns:r="http://schemas.openxmlformats.org/officeDocument/2006/relationships" id="263" r:id="R853a439ae0094151"/>
    <p:sldId xmlns:r="http://schemas.openxmlformats.org/officeDocument/2006/relationships" id="264" r:id="Rcfdc1b46ddbb496c"/>
    <p:sldId xmlns:r="http://schemas.openxmlformats.org/officeDocument/2006/relationships" id="265" r:id="Rda3536c4bdba4394"/>
    <p:sldId xmlns:r="http://schemas.openxmlformats.org/officeDocument/2006/relationships" id="266" r:id="Rad43003683864403"/>
    <p:sldId xmlns:r="http://schemas.openxmlformats.org/officeDocument/2006/relationships" id="267" r:id="Rfe565ff5e09240ae"/>
    <p:sldId xmlns:r="http://schemas.openxmlformats.org/officeDocument/2006/relationships" id="268" r:id="Rda526a3b9cf34f94"/>
    <p:sldId xmlns:r="http://schemas.openxmlformats.org/officeDocument/2006/relationships" id="269" r:id="R50f0506238c94150"/>
    <p:sldId xmlns:r="http://schemas.openxmlformats.org/officeDocument/2006/relationships" id="270" r:id="R3947783e51024275"/>
    <p:sldId xmlns:r="http://schemas.openxmlformats.org/officeDocument/2006/relationships" id="271" r:id="R83aac3cbd9ef4182"/>
    <p:sldId xmlns:r="http://schemas.openxmlformats.org/officeDocument/2006/relationships" id="272" r:id="R24acdc4d76ce4d8b"/>
    <p:sldId xmlns:r="http://schemas.openxmlformats.org/officeDocument/2006/relationships" id="273" r:id="R709b4134c5404dd0"/>
    <p:sldId xmlns:r="http://schemas.openxmlformats.org/officeDocument/2006/relationships" id="274" r:id="R215921079b9247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734f8b8b304330" /><Relationship Type="http://schemas.openxmlformats.org/officeDocument/2006/relationships/slideMaster" Target="/ppt/slideMasters/slideMaster1.xml" Id="R1cd41ea0ea5c4e2e" /><Relationship Type="http://schemas.openxmlformats.org/officeDocument/2006/relationships/notesMaster" Target="/ppt/notesMasters/notesMaster1.xml" Id="R9e3935a6e8834f9b" /><Relationship Type="http://schemas.openxmlformats.org/officeDocument/2006/relationships/presProps" Target="/ppt/presProps.xml" Id="R960b6f6d869547b7" /><Relationship Type="http://schemas.openxmlformats.org/officeDocument/2006/relationships/tableStyles" Target="/ppt/tableStyles.xml" Id="R08799e1791c143f9" /><Relationship Type="http://schemas.openxmlformats.org/officeDocument/2006/relationships/slide" Target="/ppt/slides/slide1.xml" Id="R283c6711ffd443fd" /><Relationship Type="http://schemas.openxmlformats.org/officeDocument/2006/relationships/slide" Target="/ppt/slides/slide2.xml" Id="Rf7c4eb3021a84fa4" /><Relationship Type="http://schemas.openxmlformats.org/officeDocument/2006/relationships/slide" Target="/ppt/slides/slide3.xml" Id="Re1dc8764c7674b83" /><Relationship Type="http://schemas.openxmlformats.org/officeDocument/2006/relationships/slide" Target="/ppt/slides/slide4.xml" Id="R32381c1eef394be1" /><Relationship Type="http://schemas.openxmlformats.org/officeDocument/2006/relationships/slide" Target="/ppt/slides/slide5.xml" Id="Rb588daa3f0d14366" /><Relationship Type="http://schemas.openxmlformats.org/officeDocument/2006/relationships/slide" Target="/ppt/slides/slide6.xml" Id="R8f8491c450f1467f" /><Relationship Type="http://schemas.openxmlformats.org/officeDocument/2006/relationships/slide" Target="/ppt/slides/slide7.xml" Id="Rf7c43921822f4703" /><Relationship Type="http://schemas.openxmlformats.org/officeDocument/2006/relationships/slide" Target="/ppt/slides/slide8.xml" Id="R853a439ae0094151" /><Relationship Type="http://schemas.openxmlformats.org/officeDocument/2006/relationships/slide" Target="/ppt/slides/slide9.xml" Id="Rcfdc1b46ddbb496c" /><Relationship Type="http://schemas.openxmlformats.org/officeDocument/2006/relationships/slide" Target="/ppt/slides/slide10.xml" Id="Rda3536c4bdba4394" /><Relationship Type="http://schemas.openxmlformats.org/officeDocument/2006/relationships/slide" Target="/ppt/slides/slide11.xml" Id="Rad43003683864403" /><Relationship Type="http://schemas.openxmlformats.org/officeDocument/2006/relationships/slide" Target="/ppt/slides/slide12.xml" Id="Rfe565ff5e09240ae" /><Relationship Type="http://schemas.openxmlformats.org/officeDocument/2006/relationships/slide" Target="/ppt/slides/slide13.xml" Id="Rda526a3b9cf34f94" /><Relationship Type="http://schemas.openxmlformats.org/officeDocument/2006/relationships/slide" Target="/ppt/slides/slide14.xml" Id="R50f0506238c94150" /><Relationship Type="http://schemas.openxmlformats.org/officeDocument/2006/relationships/slide" Target="/ppt/slides/slide15.xml" Id="R3947783e51024275" /><Relationship Type="http://schemas.openxmlformats.org/officeDocument/2006/relationships/slide" Target="/ppt/slides/slide16.xml" Id="R83aac3cbd9ef4182" /><Relationship Type="http://schemas.openxmlformats.org/officeDocument/2006/relationships/slide" Target="/ppt/slides/slide17.xml" Id="R24acdc4d76ce4d8b" /><Relationship Type="http://schemas.openxmlformats.org/officeDocument/2006/relationships/slide" Target="/ppt/slides/slide18.xml" Id="R709b4134c5404dd0" /><Relationship Type="http://schemas.openxmlformats.org/officeDocument/2006/relationships/slide" Target="/ppt/slides/slide19.xml" Id="R215921079b9247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29147e222904b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18c2e098f2423a" /><Relationship Type="http://schemas.openxmlformats.org/officeDocument/2006/relationships/notesMaster" Target="/ppt/notesMasters/notesMaster1.xml" Id="Re779187cf31f44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35104f105143c8" /><Relationship Type="http://schemas.openxmlformats.org/officeDocument/2006/relationships/notesMaster" Target="/ppt/notesMasters/notesMaster1.xml" Id="R47d7b5964d4d41b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52ef4c2de64542" /><Relationship Type="http://schemas.openxmlformats.org/officeDocument/2006/relationships/notesMaster" Target="/ppt/notesMasters/notesMaster1.xml" Id="Rf398d7c4558840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a5e566ab7e45c1" /><Relationship Type="http://schemas.openxmlformats.org/officeDocument/2006/relationships/notesMaster" Target="/ppt/notesMasters/notesMaster1.xml" Id="R521bf582990b43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b331e0357f4d0d" /><Relationship Type="http://schemas.openxmlformats.org/officeDocument/2006/relationships/notesMaster" Target="/ppt/notesMasters/notesMaster1.xml" Id="R1f3e4a4540f84a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38b246d3994f80" /><Relationship Type="http://schemas.openxmlformats.org/officeDocument/2006/relationships/notesMaster" Target="/ppt/notesMasters/notesMaster1.xml" Id="R400891c2b5944f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89ebb6360f474f" /><Relationship Type="http://schemas.openxmlformats.org/officeDocument/2006/relationships/notesMaster" Target="/ppt/notesMasters/notesMaster1.xml" Id="R29871ea8c8e44ba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bd6106058b46a0" /><Relationship Type="http://schemas.openxmlformats.org/officeDocument/2006/relationships/notesMaster" Target="/ppt/notesMasters/notesMaster1.xml" Id="Rd29f500ffd134d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d3b55e5296483b" /><Relationship Type="http://schemas.openxmlformats.org/officeDocument/2006/relationships/notesMaster" Target="/ppt/notesMasters/notesMaster1.xml" Id="R6dbc3981a60545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c73c8007bd4976" /><Relationship Type="http://schemas.openxmlformats.org/officeDocument/2006/relationships/notesMaster" Target="/ppt/notesMasters/notesMaster1.xml" Id="R9e1e43ab0cc8437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96fb0b90244d30" /><Relationship Type="http://schemas.openxmlformats.org/officeDocument/2006/relationships/notesMaster" Target="/ppt/notesMasters/notesMaster1.xml" Id="Ra3c1ec9662d2429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498c6439f7d41a7" /><Relationship Type="http://schemas.openxmlformats.org/officeDocument/2006/relationships/notesMaster" Target="/ppt/notesMasters/notesMaster1.xml" Id="R87acbdf730954f0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d5be73ea624de6" /><Relationship Type="http://schemas.openxmlformats.org/officeDocument/2006/relationships/notesMaster" Target="/ppt/notesMasters/notesMaster1.xml" Id="R5b025d0b5ff54a4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ecc6df3430649f3" /><Relationship Type="http://schemas.openxmlformats.org/officeDocument/2006/relationships/notesMaster" Target="/ppt/notesMasters/notesMaster1.xml" Id="R62f1bfc26f2d49e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c776d04b4b4be5" /><Relationship Type="http://schemas.openxmlformats.org/officeDocument/2006/relationships/notesMaster" Target="/ppt/notesMasters/notesMaster1.xml" Id="R5a9e174aa83440e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a34d4d883094bf3" /><Relationship Type="http://schemas.openxmlformats.org/officeDocument/2006/relationships/notesMaster" Target="/ppt/notesMasters/notesMaster1.xml" Id="R64d80d05664a46f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5c203a9d5ca4900" /><Relationship Type="http://schemas.openxmlformats.org/officeDocument/2006/relationships/notesMaster" Target="/ppt/notesMasters/notesMaster1.xml" Id="R05d9a9d8ee46467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6ba78a29f824d33" /><Relationship Type="http://schemas.openxmlformats.org/officeDocument/2006/relationships/notesMaster" Target="/ppt/notesMasters/notesMaster1.xml" Id="R63e064f2fd244f6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37dc1e404eb4ebc" /><Relationship Type="http://schemas.openxmlformats.org/officeDocument/2006/relationships/notesMaster" Target="/ppt/notesMasters/notesMaster1.xml" Id="Raf518b8c4f0942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59fefac9104ba0" /><Relationship Type="http://schemas.openxmlformats.org/officeDocument/2006/relationships/image" Target="/ppt/media/image.png" Id="R33a8706138c146f3" /><Relationship Type="http://schemas.openxmlformats.org/officeDocument/2006/relationships/image" Target="/ppt/media/image2.png" Id="Rafa3be5601c043a6" /><Relationship Type="http://schemas.openxmlformats.org/officeDocument/2006/relationships/image" Target="/ppt/media/image.jpeg" Id="R7981f42743ef4ca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f8a1f7dcc94d8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3a8706138c146f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fa3be5601c043a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1f42743ef4ca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ad081f43694676" /><Relationship Type="http://schemas.openxmlformats.org/officeDocument/2006/relationships/slideLayout" Target="/ppt/slideLayouts/slideLayout1.xml" Id="R05a78dd0aa434cee" /><Relationship Type="http://schemas.openxmlformats.org/officeDocument/2006/relationships/slideLayout" Target="/ppt/slideLayouts/slideLayout2.xml" Id="R7530fbceca7a4c7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a78dd0aa434cee"/>
    <p:sldLayoutId xmlns:r="http://schemas.openxmlformats.org/officeDocument/2006/relationships" id="2147483650" r:id="R7530fbceca7a4c7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5bf0c2cc93427e" /><Relationship Type="http://schemas.openxmlformats.org/officeDocument/2006/relationships/notesSlide" Target="/ppt/notesSlides/notesSlide1.xml" Id="R34791826a3c844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8fed54ffbe427d" /><Relationship Type="http://schemas.openxmlformats.org/officeDocument/2006/relationships/notesSlide" Target="/ppt/notesSlides/notesSlide2.xml" Id="R359aae3cb48341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e9f182ca5b410c" /><Relationship Type="http://schemas.openxmlformats.org/officeDocument/2006/relationships/notesSlide" Target="/ppt/notesSlides/notesSlide3.xml" Id="Ra368f36a0cef49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a4c41c247946ff" /><Relationship Type="http://schemas.openxmlformats.org/officeDocument/2006/relationships/notesSlide" Target="/ppt/notesSlides/notesSlide4.xml" Id="R331a437ab19047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103155f5fc4469" /><Relationship Type="http://schemas.openxmlformats.org/officeDocument/2006/relationships/notesSlide" Target="/ppt/notesSlides/notesSlide5.xml" Id="R91d27ee1da3749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5bbb220b5a4b3f" /><Relationship Type="http://schemas.openxmlformats.org/officeDocument/2006/relationships/notesSlide" Target="/ppt/notesSlides/notesSlide6.xml" Id="R7d5dd0bb3afc48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ef764079a42ed" /><Relationship Type="http://schemas.openxmlformats.org/officeDocument/2006/relationships/notesSlide" Target="/ppt/notesSlides/notesSlide7.xml" Id="Racca14201e5f49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30a3e9bf4f42b6" /><Relationship Type="http://schemas.openxmlformats.org/officeDocument/2006/relationships/notesSlide" Target="/ppt/notesSlides/notesSlide8.xml" Id="R0616dd78cc55425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312fbec2614a07" /><Relationship Type="http://schemas.openxmlformats.org/officeDocument/2006/relationships/notesSlide" Target="/ppt/notesSlides/notesSlide9.xml" Id="R72fbcf49f766467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8133b4cc2f4b4a" /><Relationship Type="http://schemas.openxmlformats.org/officeDocument/2006/relationships/notesSlide" Target="/ppt/notesSlides/notesSlide10.xml" Id="R30fb28d61d8b45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8c626fd1094981" /><Relationship Type="http://schemas.openxmlformats.org/officeDocument/2006/relationships/notesSlide" Target="/ppt/notesSlides/notesSlide11.xml" Id="R1573ca836053465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9f78ed268342ce" /><Relationship Type="http://schemas.openxmlformats.org/officeDocument/2006/relationships/notesSlide" Target="/ppt/notesSlides/notesSlide12.xml" Id="R1cd938a93bae484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11e72a427441e5" /><Relationship Type="http://schemas.openxmlformats.org/officeDocument/2006/relationships/notesSlide" Target="/ppt/notesSlides/notesSlide13.xml" Id="R4f8f08ec3f9a4aa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513a065cc14a7d" /><Relationship Type="http://schemas.openxmlformats.org/officeDocument/2006/relationships/notesSlide" Target="/ppt/notesSlides/notesSlide14.xml" Id="Rbaba4d6d30c74a3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17902c3a194f8e" /><Relationship Type="http://schemas.openxmlformats.org/officeDocument/2006/relationships/notesSlide" Target="/ppt/notesSlides/notesSlide15.xml" Id="Rc382fa9860134ff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28396ee15e4538" /><Relationship Type="http://schemas.openxmlformats.org/officeDocument/2006/relationships/notesSlide" Target="/ppt/notesSlides/notesSlide16.xml" Id="Rb6469a07da2b4a4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96f05a441349d6" /><Relationship Type="http://schemas.openxmlformats.org/officeDocument/2006/relationships/notesSlide" Target="/ppt/notesSlides/notesSlide17.xml" Id="Rab13e72c7fe44e0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7b5888d8674cb9" /><Relationship Type="http://schemas.openxmlformats.org/officeDocument/2006/relationships/notesSlide" Target="/ppt/notesSlides/notesSlide18.xml" Id="R8babe2fc4c3e486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a9a3ad3fd84674" /><Relationship Type="http://schemas.openxmlformats.org/officeDocument/2006/relationships/notesSlide" Target="/ppt/notesSlides/notesSlide19.xml" Id="R0d38c8d6f18b47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Samuel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  |  2 Samuel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此後，大衛攻打非利士人，把他們治服，從他們手下奪取了京城的權柄；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after this it came to pass, that David smote the Philistines, and subdued them: and David took Metheg-ammah out of the hand of the Philistines.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8:2  |  2 Samuel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又攻打摩押人，使他們躺臥在地上，用繩量一量：量二繩的殺了，量一繩的存留。摩押人就歸服大衛，給他進貢。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smote Moab, and measured them with a line, casting them down to the ground; even with two lines measured he to put to death, and with one full line to keep alive. And so the Moabites became David’s servants, and brought gifts.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8:3  |  2 Samuel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瑣巴王利合的兒子哈大底謝往大河去，要奪回他的國權。大衛就攻打他，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David smote also Hadadezer, the son of Rehob, king of Zobah, as he went to recover his border at the river Euphrates.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8:4  |  2 Samuel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擒拿了他的馬兵一千七百，步兵二萬，將拉戰車的馬砍斷蹄筋，但留下一百輛車的馬。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took from him a thousand chariots, and seven hundred horsemen, and twenty thousand footmen: and David houghed all the chariot horses, but reserved of them for an hundred chariots.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8:5  |  2 Samuel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大馬士革的亞蘭人來幫助瑣巴王哈大底謝，大衛就殺了亞蘭人二萬二千。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Syrians of Damascus came to succour Hadadezer king of Zobah, David slew of the Syrians two and twenty thousand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8:6  |  2 Samuel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於是大衛在大馬士革的亞蘭地設立防營，亞蘭人就歸服他，給他進貢。大衛無論往哪裏去，耶和華都使他得勝。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David put garrisons in Syria of Damascus: and the Syrians became servants to David, and brought gifts. And the LORD preserved David whithersoever he went.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8:7  |  2 Samuel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他奪了哈大底謝臣僕所拿的金盾牌，帶到耶路撒冷。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took the shields of gold that were on the servants of Hadadezer, and brought them to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8:8  |  2 Samuel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大衛王又從屬哈大底謝的比他和比羅他城中奪取了許多的銅。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from Betah, and from Berothai, cities of Hadadezer, king David took exceeding much brass.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8:9  |  2 Samuel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哈馬王陀以聽見大衛殺敗哈大底謝的全軍，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Toi king of Hamath heard that David had smitten all the host of Hadadezer,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8:10  |  2 Samuel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就打發他兒子約蘭去見大衛王，問他的安，為他祝福，因為他殺敗了哈大底謝（原來陀以與哈大底謝常常爭戰）。約蘭帶了金銀銅的器皿來，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Toi sent Joram his son unto king David, to salute him, and to bless him, because he had fought against Hadadezer, and smitten him: for Hadadezer had wars with Toi. And Joram brought with him vessels of silver, and vessels of gold, and vessels of brass: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8:11  |  2 Samuel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大衛王將這些器皿和他治服各國所得來的金銀都分別為聖，獻給耶和華，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also king David did dedicate unto the LORD, with the silver and gold that he had dedicated of all nations which he subdued;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8:12  |  2 Samuel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就是從亞蘭、摩押、亞捫、非利士、亞瑪力人所得來的，以及從瑣巴王利合的兒子哈大底謝所掠之物。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Syria, and of Moab, and of the children of Ammon, and of the Philistines, and of Amalek, and of the spoil of Hadadezer, son of Rehob, king of Zobah.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8:13  |  2 Samuel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大衛在鹽谷擊殺了亞蘭一萬八千人回來，就得了大名；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gat him a name when he returned from smiting of the Syrians in the valley of salt, being eighteen thousand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8:14  |  2 Samuel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又在以東全地設立防營，以東人就都歸服大衛。大衛無論往哪裏去，耶和華都使他得勝。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put garrisons in Edom; throughout all Edom put he garrisons, and all they of Edom became David’s servants. And the LORD preserved David whithersoever he went.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8:15  |  2 Samuel 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大衛作以色列眾人的王，又向眾民秉公行義。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reigned over all Israel; and David executed judgment and justice unto all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8:16  |  2 Samuel 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洗魯雅的兒子約押作元帥；亞希律的兒子約沙法作史官；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Joab the son of Zeruiah was over the host; and Jehoshaphat the son of Ahilud was recorder;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8:17  |  2 Samuel 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亞希突的兒子撒督和亞比亞他的兒子亞希米勒作祭司[長]；西萊雅作書記；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Zadok the son of Ahitub, and Ahimelech the son of Abiathar, were the priests; and Seraiah was the scribe;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8:18  |  2 Samuel 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耶何耶大的兒子比拿雅統轄基利提人和比利提人。大衛的眾子都作領袖。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Benaiah the son of Jehoiada was over both the Cherethites and the Pelethites; and David’s sons were chief rulers.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2026-08-30T04:04:34.4670000Z</dcterms:created>
  <dcterms:modified xsi:type="dcterms:W3CDTF">2026-08-30T04:04:34.4670000Z</dcterms:modified>
</coreProperties>
</file>