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12dbf51f9ea4ab1" /><Relationship Type="http://schemas.openxmlformats.org/officeDocument/2006/relationships/extended-properties" Target="/docProps/app.xml" Id="R7184a856b63e4dfc" /><Relationship Type="http://schemas.openxmlformats.org/officeDocument/2006/relationships/officeDocument" Target="/ppt/presentation.xml" Id="R966bb10fe2214263" /></Relationships>
</file>

<file path=ppt/presentation.xml><?xml version="1.0" encoding="utf-8"?>
<p:presentation xmlns:p="http://schemas.openxmlformats.org/presentationml/2006/main">
  <p:sldMasterIdLst>
    <p:sldMasterId xmlns:r="http://schemas.openxmlformats.org/officeDocument/2006/relationships" id="2147483648" r:id="Rdcee221273ed45cf"/>
  </p:sldMasterIdLst>
  <p:notesMasterIdLst>
    <p:notesMasterId xmlns:r="http://schemas.openxmlformats.org/officeDocument/2006/relationships" r:id="R253e3b90c5b64227"/>
  </p:notesMasterIdLst>
  <p:sldIdLst>
    <p:sldId xmlns:r="http://schemas.openxmlformats.org/officeDocument/2006/relationships" id="256" r:id="Ra5fce1246a0e4237"/>
    <p:sldId xmlns:r="http://schemas.openxmlformats.org/officeDocument/2006/relationships" id="257" r:id="R0567a37536d54fa5"/>
    <p:sldId xmlns:r="http://schemas.openxmlformats.org/officeDocument/2006/relationships" id="258" r:id="Rc45c10a0792a4467"/>
    <p:sldId xmlns:r="http://schemas.openxmlformats.org/officeDocument/2006/relationships" id="259" r:id="Read152772a9744cf"/>
    <p:sldId xmlns:r="http://schemas.openxmlformats.org/officeDocument/2006/relationships" id="260" r:id="R95165850ba804dfc"/>
    <p:sldId xmlns:r="http://schemas.openxmlformats.org/officeDocument/2006/relationships" id="261" r:id="Rd2cf44cb95884ff3"/>
    <p:sldId xmlns:r="http://schemas.openxmlformats.org/officeDocument/2006/relationships" id="262" r:id="R94f219689cd840ba"/>
    <p:sldId xmlns:r="http://schemas.openxmlformats.org/officeDocument/2006/relationships" id="263" r:id="Rdd7a0b1cfb414c4b"/>
    <p:sldId xmlns:r="http://schemas.openxmlformats.org/officeDocument/2006/relationships" id="264" r:id="R2d0b87c374b7421b"/>
    <p:sldId xmlns:r="http://schemas.openxmlformats.org/officeDocument/2006/relationships" id="265" r:id="R5a959d95f2df4fe6"/>
    <p:sldId xmlns:r="http://schemas.openxmlformats.org/officeDocument/2006/relationships" id="266" r:id="R7c0dde5736c3487c"/>
    <p:sldId xmlns:r="http://schemas.openxmlformats.org/officeDocument/2006/relationships" id="267" r:id="R36872bde3f8142f7"/>
    <p:sldId xmlns:r="http://schemas.openxmlformats.org/officeDocument/2006/relationships" id="268" r:id="Rd9bdab179d4a4c44"/>
    <p:sldId xmlns:r="http://schemas.openxmlformats.org/officeDocument/2006/relationships" id="269" r:id="R5bdae197ce23440d"/>
    <p:sldId xmlns:r="http://schemas.openxmlformats.org/officeDocument/2006/relationships" id="270" r:id="R6cf8711c32cb4e7f"/>
    <p:sldId xmlns:r="http://schemas.openxmlformats.org/officeDocument/2006/relationships" id="271" r:id="R5655a782a9c241a2"/>
    <p:sldId xmlns:r="http://schemas.openxmlformats.org/officeDocument/2006/relationships" id="272" r:id="R3f1e9b8083704547"/>
    <p:sldId xmlns:r="http://schemas.openxmlformats.org/officeDocument/2006/relationships" id="273" r:id="Rc907280e9ab749e3"/>
    <p:sldId xmlns:r="http://schemas.openxmlformats.org/officeDocument/2006/relationships" id="274" r:id="R964499a022554bdc"/>
    <p:sldId xmlns:r="http://schemas.openxmlformats.org/officeDocument/2006/relationships" id="275" r:id="R6ff228e6d2e24c5e"/>
    <p:sldId xmlns:r="http://schemas.openxmlformats.org/officeDocument/2006/relationships" id="276" r:id="Racda85aac4be40fd"/>
    <p:sldId xmlns:r="http://schemas.openxmlformats.org/officeDocument/2006/relationships" id="277" r:id="R491dcc2b60c947b2"/>
    <p:sldId xmlns:r="http://schemas.openxmlformats.org/officeDocument/2006/relationships" id="278" r:id="R15daee6a0463477a"/>
    <p:sldId xmlns:r="http://schemas.openxmlformats.org/officeDocument/2006/relationships" id="279" r:id="R1beba00beff34055"/>
    <p:sldId xmlns:r="http://schemas.openxmlformats.org/officeDocument/2006/relationships" id="280" r:id="R477f604bddd643cf"/>
    <p:sldId xmlns:r="http://schemas.openxmlformats.org/officeDocument/2006/relationships" id="281" r:id="Rbdf450158a524a04"/>
    <p:sldId xmlns:r="http://schemas.openxmlformats.org/officeDocument/2006/relationships" id="282" r:id="Rf0e3010cce0e494f"/>
    <p:sldId xmlns:r="http://schemas.openxmlformats.org/officeDocument/2006/relationships" id="283" r:id="Rd228064869f74736"/>
    <p:sldId xmlns:r="http://schemas.openxmlformats.org/officeDocument/2006/relationships" id="284" r:id="R23c9e6fb848b4cde"/>
    <p:sldId xmlns:r="http://schemas.openxmlformats.org/officeDocument/2006/relationships" id="285" r:id="R13568d74415e49b7"/>
    <p:sldId xmlns:r="http://schemas.openxmlformats.org/officeDocument/2006/relationships" id="286" r:id="R9e2a9b5020394c31"/>
    <p:sldId xmlns:r="http://schemas.openxmlformats.org/officeDocument/2006/relationships" id="287" r:id="R7bd0f7446396464e"/>
    <p:sldId xmlns:r="http://schemas.openxmlformats.org/officeDocument/2006/relationships" id="288" r:id="R3d30fa58eba14c0d"/>
    <p:sldId xmlns:r="http://schemas.openxmlformats.org/officeDocument/2006/relationships" id="289" r:id="R40c21bf8305b4cf9"/>
    <p:sldId xmlns:r="http://schemas.openxmlformats.org/officeDocument/2006/relationships" id="290" r:id="R208058f73e734dbd"/>
    <p:sldId xmlns:r="http://schemas.openxmlformats.org/officeDocument/2006/relationships" id="291" r:id="R3d8a45fe472e491e"/>
    <p:sldId xmlns:r="http://schemas.openxmlformats.org/officeDocument/2006/relationships" id="292" r:id="Rf8c7a5dadfa54127"/>
    <p:sldId xmlns:r="http://schemas.openxmlformats.org/officeDocument/2006/relationships" id="293" r:id="R187f0b57925d4d9a"/>
    <p:sldId xmlns:r="http://schemas.openxmlformats.org/officeDocument/2006/relationships" id="294" r:id="R2cd5bba8d7524c4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e8ad63dd6d94ff3" /><Relationship Type="http://schemas.openxmlformats.org/officeDocument/2006/relationships/slideMaster" Target="/ppt/slideMasters/slideMaster1.xml" Id="Rdcee221273ed45cf" /><Relationship Type="http://schemas.openxmlformats.org/officeDocument/2006/relationships/notesMaster" Target="/ppt/notesMasters/notesMaster1.xml" Id="R253e3b90c5b64227" /><Relationship Type="http://schemas.openxmlformats.org/officeDocument/2006/relationships/presProps" Target="/ppt/presProps.xml" Id="R2f269a0aef5a4c87" /><Relationship Type="http://schemas.openxmlformats.org/officeDocument/2006/relationships/tableStyles" Target="/ppt/tableStyles.xml" Id="R033cbebbb6b54ed8" /><Relationship Type="http://schemas.openxmlformats.org/officeDocument/2006/relationships/slide" Target="/ppt/slides/slide1.xml" Id="Ra5fce1246a0e4237" /><Relationship Type="http://schemas.openxmlformats.org/officeDocument/2006/relationships/slide" Target="/ppt/slides/slide2.xml" Id="R0567a37536d54fa5" /><Relationship Type="http://schemas.openxmlformats.org/officeDocument/2006/relationships/slide" Target="/ppt/slides/slide3.xml" Id="Rc45c10a0792a4467" /><Relationship Type="http://schemas.openxmlformats.org/officeDocument/2006/relationships/slide" Target="/ppt/slides/slide4.xml" Id="Read152772a9744cf" /><Relationship Type="http://schemas.openxmlformats.org/officeDocument/2006/relationships/slide" Target="/ppt/slides/slide5.xml" Id="R95165850ba804dfc" /><Relationship Type="http://schemas.openxmlformats.org/officeDocument/2006/relationships/slide" Target="/ppt/slides/slide6.xml" Id="Rd2cf44cb95884ff3" /><Relationship Type="http://schemas.openxmlformats.org/officeDocument/2006/relationships/slide" Target="/ppt/slides/slide7.xml" Id="R94f219689cd840ba" /><Relationship Type="http://schemas.openxmlformats.org/officeDocument/2006/relationships/slide" Target="/ppt/slides/slide8.xml" Id="Rdd7a0b1cfb414c4b" /><Relationship Type="http://schemas.openxmlformats.org/officeDocument/2006/relationships/slide" Target="/ppt/slides/slide9.xml" Id="R2d0b87c374b7421b" /><Relationship Type="http://schemas.openxmlformats.org/officeDocument/2006/relationships/slide" Target="/ppt/slides/slide10.xml" Id="R5a959d95f2df4fe6" /><Relationship Type="http://schemas.openxmlformats.org/officeDocument/2006/relationships/slide" Target="/ppt/slides/slide11.xml" Id="R7c0dde5736c3487c" /><Relationship Type="http://schemas.openxmlformats.org/officeDocument/2006/relationships/slide" Target="/ppt/slides/slide12.xml" Id="R36872bde3f8142f7" /><Relationship Type="http://schemas.openxmlformats.org/officeDocument/2006/relationships/slide" Target="/ppt/slides/slide13.xml" Id="Rd9bdab179d4a4c44" /><Relationship Type="http://schemas.openxmlformats.org/officeDocument/2006/relationships/slide" Target="/ppt/slides/slide14.xml" Id="R5bdae197ce23440d" /><Relationship Type="http://schemas.openxmlformats.org/officeDocument/2006/relationships/slide" Target="/ppt/slides/slide15.xml" Id="R6cf8711c32cb4e7f" /><Relationship Type="http://schemas.openxmlformats.org/officeDocument/2006/relationships/slide" Target="/ppt/slides/slide16.xml" Id="R5655a782a9c241a2" /><Relationship Type="http://schemas.openxmlformats.org/officeDocument/2006/relationships/slide" Target="/ppt/slides/slide17.xml" Id="R3f1e9b8083704547" /><Relationship Type="http://schemas.openxmlformats.org/officeDocument/2006/relationships/slide" Target="/ppt/slides/slide18.xml" Id="Rc907280e9ab749e3" /><Relationship Type="http://schemas.openxmlformats.org/officeDocument/2006/relationships/slide" Target="/ppt/slides/slide19.xml" Id="R964499a022554bdc" /><Relationship Type="http://schemas.openxmlformats.org/officeDocument/2006/relationships/slide" Target="/ppt/slides/slide20.xml" Id="R6ff228e6d2e24c5e" /><Relationship Type="http://schemas.openxmlformats.org/officeDocument/2006/relationships/slide" Target="/ppt/slides/slide21.xml" Id="Racda85aac4be40fd" /><Relationship Type="http://schemas.openxmlformats.org/officeDocument/2006/relationships/slide" Target="/ppt/slides/slide22.xml" Id="R491dcc2b60c947b2" /><Relationship Type="http://schemas.openxmlformats.org/officeDocument/2006/relationships/slide" Target="/ppt/slides/slide23.xml" Id="R15daee6a0463477a" /><Relationship Type="http://schemas.openxmlformats.org/officeDocument/2006/relationships/slide" Target="/ppt/slides/slide24.xml" Id="R1beba00beff34055" /><Relationship Type="http://schemas.openxmlformats.org/officeDocument/2006/relationships/slide" Target="/ppt/slides/slide25.xml" Id="R477f604bddd643cf" /><Relationship Type="http://schemas.openxmlformats.org/officeDocument/2006/relationships/slide" Target="/ppt/slides/slide26.xml" Id="Rbdf450158a524a04" /><Relationship Type="http://schemas.openxmlformats.org/officeDocument/2006/relationships/slide" Target="/ppt/slides/slide27.xml" Id="Rf0e3010cce0e494f" /><Relationship Type="http://schemas.openxmlformats.org/officeDocument/2006/relationships/slide" Target="/ppt/slides/slide28.xml" Id="Rd228064869f74736" /><Relationship Type="http://schemas.openxmlformats.org/officeDocument/2006/relationships/slide" Target="/ppt/slides/slide29.xml" Id="R23c9e6fb848b4cde" /><Relationship Type="http://schemas.openxmlformats.org/officeDocument/2006/relationships/slide" Target="/ppt/slides/slide30.xml" Id="R13568d74415e49b7" /><Relationship Type="http://schemas.openxmlformats.org/officeDocument/2006/relationships/slide" Target="/ppt/slides/slide31.xml" Id="R9e2a9b5020394c31" /><Relationship Type="http://schemas.openxmlformats.org/officeDocument/2006/relationships/slide" Target="/ppt/slides/slide32.xml" Id="R7bd0f7446396464e" /><Relationship Type="http://schemas.openxmlformats.org/officeDocument/2006/relationships/slide" Target="/ppt/slides/slide33.xml" Id="R3d30fa58eba14c0d" /><Relationship Type="http://schemas.openxmlformats.org/officeDocument/2006/relationships/slide" Target="/ppt/slides/slide34.xml" Id="R40c21bf8305b4cf9" /><Relationship Type="http://schemas.openxmlformats.org/officeDocument/2006/relationships/slide" Target="/ppt/slides/slide35.xml" Id="R208058f73e734dbd" /><Relationship Type="http://schemas.openxmlformats.org/officeDocument/2006/relationships/slide" Target="/ppt/slides/slide36.xml" Id="R3d8a45fe472e491e" /><Relationship Type="http://schemas.openxmlformats.org/officeDocument/2006/relationships/slide" Target="/ppt/slides/slide37.xml" Id="Rf8c7a5dadfa54127" /><Relationship Type="http://schemas.openxmlformats.org/officeDocument/2006/relationships/slide" Target="/ppt/slides/slide38.xml" Id="R187f0b57925d4d9a" /><Relationship Type="http://schemas.openxmlformats.org/officeDocument/2006/relationships/slide" Target="/ppt/slides/slide39.xml" Id="R2cd5bba8d7524c4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b9a70e7e1d84da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29f745e07845a5" /><Relationship Type="http://schemas.openxmlformats.org/officeDocument/2006/relationships/notesMaster" Target="/ppt/notesMasters/notesMaster1.xml" Id="R862cc40484ae4ebc"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9a288db63f4834" /><Relationship Type="http://schemas.openxmlformats.org/officeDocument/2006/relationships/notesMaster" Target="/ppt/notesMasters/notesMaster1.xml" Id="Rd59a61d0eedb466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cb6e9de0654c56" /><Relationship Type="http://schemas.openxmlformats.org/officeDocument/2006/relationships/notesMaster" Target="/ppt/notesMasters/notesMaster1.xml" Id="Rc6f6ed175f164a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9e02f09ea64c44" /><Relationship Type="http://schemas.openxmlformats.org/officeDocument/2006/relationships/notesMaster" Target="/ppt/notesMasters/notesMaster1.xml" Id="R9275c4a23c594d77" /></Relationships>
</file>

<file path=ppt/notesSlides/_rels/notesSlide5.xml.rels>&#65279;<?xml version="1.0" encoding="utf-8"?><Relationships xmlns="http://schemas.openxmlformats.org/package/2006/relationships"><Relationship Type="http://schemas.openxmlformats.org/officeDocument/2006/relationships/slide" Target="/ppt/slides/slide5.xml" Id="Rc6ff208342554555" /><Relationship Type="http://schemas.openxmlformats.org/officeDocument/2006/relationships/notesMaster" Target="/ppt/notesMasters/notesMaster1.xml" Id="R68bbee383d154d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d07c75f85afb4312" /><Relationship Type="http://schemas.openxmlformats.org/officeDocument/2006/relationships/notesMaster" Target="/ppt/notesMasters/notesMaster1.xml" Id="Ra9f1f211dc0949e3" /></Relationships>
</file>

<file path=ppt/notesSlides/_rels/notesSlide7.xml.rels>&#65279;<?xml version="1.0" encoding="utf-8"?><Relationships xmlns="http://schemas.openxmlformats.org/package/2006/relationships"><Relationship Type="http://schemas.openxmlformats.org/officeDocument/2006/relationships/slide" Target="/ppt/slides/slide7.xml" Id="Ra91d3936396b4a2e" /><Relationship Type="http://schemas.openxmlformats.org/officeDocument/2006/relationships/notesMaster" Target="/ppt/notesMasters/notesMaster1.xml" Id="Rf512bbf8fe24476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b39a87d840494c" /><Relationship Type="http://schemas.openxmlformats.org/officeDocument/2006/relationships/notesMaster" Target="/ppt/notesMasters/notesMaster1.xml" Id="R757273e5f62b45a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61ad4f7a8c14dbf" /><Relationship Type="http://schemas.openxmlformats.org/officeDocument/2006/relationships/notesMaster" Target="/ppt/notesMasters/notesMaster1.xml" Id="R6142d484874f460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13529aad9b941bf" /><Relationship Type="http://schemas.openxmlformats.org/officeDocument/2006/relationships/notesMaster" Target="/ppt/notesMasters/notesMaster1.xml" Id="Rd8c24e407d8e44e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fdd36ef8ff44ca" /><Relationship Type="http://schemas.openxmlformats.org/officeDocument/2006/relationships/notesMaster" Target="/ppt/notesMasters/notesMaster1.xml" Id="R117440bceeca471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3ded6400efe492f" /><Relationship Type="http://schemas.openxmlformats.org/officeDocument/2006/relationships/notesMaster" Target="/ppt/notesMasters/notesMaster1.xml" Id="Rbd680d12484e469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e2d7b3f9a6b4161" /><Relationship Type="http://schemas.openxmlformats.org/officeDocument/2006/relationships/notesMaster" Target="/ppt/notesMasters/notesMaster1.xml" Id="R5a127f881bfa4c7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e09e4dce15943da" /><Relationship Type="http://schemas.openxmlformats.org/officeDocument/2006/relationships/notesMaster" Target="/ppt/notesMasters/notesMaster1.xml" Id="Rcca1a27a896e425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be6cc69022e48e2" /><Relationship Type="http://schemas.openxmlformats.org/officeDocument/2006/relationships/notesMaster" Target="/ppt/notesMasters/notesMaster1.xml" Id="Rac39017a7e3d455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369ce841faf486f" /><Relationship Type="http://schemas.openxmlformats.org/officeDocument/2006/relationships/notesMaster" Target="/ppt/notesMasters/notesMaster1.xml" Id="Ra0e14c37d89d43c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fc2ce7e37eb47b3" /><Relationship Type="http://schemas.openxmlformats.org/officeDocument/2006/relationships/notesMaster" Target="/ppt/notesMasters/notesMaster1.xml" Id="Rea2401ce7f79403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31004c4a8bd4563" /><Relationship Type="http://schemas.openxmlformats.org/officeDocument/2006/relationships/notesMaster" Target="/ppt/notesMasters/notesMaster1.xml" Id="Rf53fdee375c04b0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dee545e63d94d9b" /><Relationship Type="http://schemas.openxmlformats.org/officeDocument/2006/relationships/notesMaster" Target="/ppt/notesMasters/notesMaster1.xml" Id="R05e99b2a1c374cb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1608ff8b4914bb7" /><Relationship Type="http://schemas.openxmlformats.org/officeDocument/2006/relationships/notesMaster" Target="/ppt/notesMasters/notesMaster1.xml" Id="R856572f4d26e43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c45aa04d8314fe0" /><Relationship Type="http://schemas.openxmlformats.org/officeDocument/2006/relationships/notesMaster" Target="/ppt/notesMasters/notesMaster1.xml" Id="R96c9cb0341f5412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bb757fd720c41f1" /><Relationship Type="http://schemas.openxmlformats.org/officeDocument/2006/relationships/notesMaster" Target="/ppt/notesMasters/notesMaster1.xml" Id="R6599e1fa5dbf430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642faa02bdc40f0" /><Relationship Type="http://schemas.openxmlformats.org/officeDocument/2006/relationships/notesMaster" Target="/ppt/notesMasters/notesMaster1.xml" Id="R092910e1de17430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a0c6dd58a194f66" /><Relationship Type="http://schemas.openxmlformats.org/officeDocument/2006/relationships/notesMaster" Target="/ppt/notesMasters/notesMaster1.xml" Id="Rf3ed49bffb4443f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d30f97b473f414f" /><Relationship Type="http://schemas.openxmlformats.org/officeDocument/2006/relationships/notesMaster" Target="/ppt/notesMasters/notesMaster1.xml" Id="Re8d1384ea6b44db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155e59513e34725" /><Relationship Type="http://schemas.openxmlformats.org/officeDocument/2006/relationships/notesMaster" Target="/ppt/notesMasters/notesMaster1.xml" Id="R6950069e8280489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9c0059190f54ef9" /><Relationship Type="http://schemas.openxmlformats.org/officeDocument/2006/relationships/notesMaster" Target="/ppt/notesMasters/notesMaster1.xml" Id="R5d86ecc7a7ad42a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e3851c7b1db43ad" /><Relationship Type="http://schemas.openxmlformats.org/officeDocument/2006/relationships/notesMaster" Target="/ppt/notesMasters/notesMaster1.xml" Id="R0710f518fb6244a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84ea6f696d24378" /><Relationship Type="http://schemas.openxmlformats.org/officeDocument/2006/relationships/notesMaster" Target="/ppt/notesMasters/notesMaster1.xml" Id="R87517de11a82402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e01c3de2b8f46ef" /><Relationship Type="http://schemas.openxmlformats.org/officeDocument/2006/relationships/notesMaster" Target="/ppt/notesMasters/notesMaster1.xml" Id="R7f903f8729254bf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0b30afaea994d7a" /><Relationship Type="http://schemas.openxmlformats.org/officeDocument/2006/relationships/notesMaster" Target="/ppt/notesMasters/notesMaster1.xml" Id="R365cf47f5f9b431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0555844b8984826" /><Relationship Type="http://schemas.openxmlformats.org/officeDocument/2006/relationships/notesMaster" Target="/ppt/notesMasters/notesMaster1.xml" Id="R222c0fa1c3d243a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8d22a8f74224d7e" /><Relationship Type="http://schemas.openxmlformats.org/officeDocument/2006/relationships/notesMaster" Target="/ppt/notesMasters/notesMaster1.xml" Id="R4506fa547dd2469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77fb216d68c48cc" /><Relationship Type="http://schemas.openxmlformats.org/officeDocument/2006/relationships/notesMaster" Target="/ppt/notesMasters/notesMaster1.xml" Id="Rf89c99c65dd1461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95e88afddba4ef4" /><Relationship Type="http://schemas.openxmlformats.org/officeDocument/2006/relationships/notesMaster" Target="/ppt/notesMasters/notesMaster1.xml" Id="R64f7099edf3e4cd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0dd6f8802b04117" /><Relationship Type="http://schemas.openxmlformats.org/officeDocument/2006/relationships/notesMaster" Target="/ppt/notesMasters/notesMaster1.xml" Id="Ra31c1a58efb042b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c9f940a4c6345b9" /><Relationship Type="http://schemas.openxmlformats.org/officeDocument/2006/relationships/notesMaster" Target="/ppt/notesMasters/notesMaster1.xml" Id="R8d2346f7b8e44db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fd651a509904c76" /><Relationship Type="http://schemas.openxmlformats.org/officeDocument/2006/relationships/notesMaster" Target="/ppt/notesMasters/notesMaster1.xml" Id="R1bb57494254a4ba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57d5f0c5d6f4d52" /><Relationship Type="http://schemas.openxmlformats.org/officeDocument/2006/relationships/notesMaster" Target="/ppt/notesMasters/notesMaster1.xml" Id="R372c9d2d42f34f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30946a758141a1" /><Relationship Type="http://schemas.openxmlformats.org/officeDocument/2006/relationships/image" Target="/ppt/media/image.png" Id="R0726ae91675640f5" /><Relationship Type="http://schemas.openxmlformats.org/officeDocument/2006/relationships/image" Target="/ppt/media/image2.png" Id="Rf27eb6b1f6ea42c4" /><Relationship Type="http://schemas.openxmlformats.org/officeDocument/2006/relationships/image" Target="/ppt/media/image.jpeg" Id="R6deec3d90f984a2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3cfd032cd434e3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726ae91675640f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27eb6b1f6ea42c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deec3d90f984a2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d9bafa2b64423f" /><Relationship Type="http://schemas.openxmlformats.org/officeDocument/2006/relationships/slideLayout" Target="/ppt/slideLayouts/slideLayout1.xml" Id="Rbca14daee4894052" /><Relationship Type="http://schemas.openxmlformats.org/officeDocument/2006/relationships/slideLayout" Target="/ppt/slideLayouts/slideLayout2.xml" Id="R9b27c543812b405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ca14daee4894052"/>
    <p:sldLayoutId xmlns:r="http://schemas.openxmlformats.org/officeDocument/2006/relationships" id="2147483650" r:id="R9b27c543812b405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bd24c53f8234017" /><Relationship Type="http://schemas.openxmlformats.org/officeDocument/2006/relationships/notesSlide" Target="/ppt/notesSlides/notesSlide1.xml" Id="Raa4a759885a647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e03c0cadd554742" /><Relationship Type="http://schemas.openxmlformats.org/officeDocument/2006/relationships/notesSlide" Target="/ppt/notesSlides/notesSlide2.xml" Id="R6453a3447ef344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f2e3bfa47344a33" /><Relationship Type="http://schemas.openxmlformats.org/officeDocument/2006/relationships/notesSlide" Target="/ppt/notesSlides/notesSlide3.xml" Id="Rf607eab0d31449d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b510eb70dbd411d" /><Relationship Type="http://schemas.openxmlformats.org/officeDocument/2006/relationships/notesSlide" Target="/ppt/notesSlides/notesSlide4.xml" Id="Rc3332c44cfb14d7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a76caaa500d420c" /><Relationship Type="http://schemas.openxmlformats.org/officeDocument/2006/relationships/notesSlide" Target="/ppt/notesSlides/notesSlide5.xml" Id="Rcca3440f7c7b434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5ed2a8ec2d4264" /><Relationship Type="http://schemas.openxmlformats.org/officeDocument/2006/relationships/notesSlide" Target="/ppt/notesSlides/notesSlide6.xml" Id="R0c8c12a7586b4fb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7ee6f14b6c64155" /><Relationship Type="http://schemas.openxmlformats.org/officeDocument/2006/relationships/notesSlide" Target="/ppt/notesSlides/notesSlide7.xml" Id="R0308256187504c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dbf76e6e21347d2" /><Relationship Type="http://schemas.openxmlformats.org/officeDocument/2006/relationships/notesSlide" Target="/ppt/notesSlides/notesSlide8.xml" Id="Rc4aac60469f843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85c1e43dcd74b8b" /><Relationship Type="http://schemas.openxmlformats.org/officeDocument/2006/relationships/notesSlide" Target="/ppt/notesSlides/notesSlide9.xml" Id="Rf859d14ab64545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0dbc6cc76bc4674" /><Relationship Type="http://schemas.openxmlformats.org/officeDocument/2006/relationships/notesSlide" Target="/ppt/notesSlides/notesSlide10.xml" Id="Rbafd80a0b3c5445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124269f32dc4b15" /><Relationship Type="http://schemas.openxmlformats.org/officeDocument/2006/relationships/notesSlide" Target="/ppt/notesSlides/notesSlide11.xml" Id="R1ad985110d9b44e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60130327271409f" /><Relationship Type="http://schemas.openxmlformats.org/officeDocument/2006/relationships/notesSlide" Target="/ppt/notesSlides/notesSlide12.xml" Id="Rfe5115846d874ed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df37622f30b4586" /><Relationship Type="http://schemas.openxmlformats.org/officeDocument/2006/relationships/notesSlide" Target="/ppt/notesSlides/notesSlide13.xml" Id="R7f4c76683baa4b1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25ba2eee50a4988" /><Relationship Type="http://schemas.openxmlformats.org/officeDocument/2006/relationships/notesSlide" Target="/ppt/notesSlides/notesSlide14.xml" Id="Ra04f1ef17a0d459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ac5ca9e81b44805" /><Relationship Type="http://schemas.openxmlformats.org/officeDocument/2006/relationships/notesSlide" Target="/ppt/notesSlides/notesSlide15.xml" Id="R9c2cb4cc789c418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b414418556b4d79" /><Relationship Type="http://schemas.openxmlformats.org/officeDocument/2006/relationships/notesSlide" Target="/ppt/notesSlides/notesSlide16.xml" Id="R5dcb490a470143d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b11b3f2ef9d4547" /><Relationship Type="http://schemas.openxmlformats.org/officeDocument/2006/relationships/notesSlide" Target="/ppt/notesSlides/notesSlide17.xml" Id="R860b824ec3734bb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6248ef681f54d0d" /><Relationship Type="http://schemas.openxmlformats.org/officeDocument/2006/relationships/notesSlide" Target="/ppt/notesSlides/notesSlide18.xml" Id="R149aca9891fd48f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db808b206154ff9" /><Relationship Type="http://schemas.openxmlformats.org/officeDocument/2006/relationships/notesSlide" Target="/ppt/notesSlides/notesSlide19.xml" Id="R9250db754abc411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3c05d9a57ba41b9" /><Relationship Type="http://schemas.openxmlformats.org/officeDocument/2006/relationships/notesSlide" Target="/ppt/notesSlides/notesSlide20.xml" Id="R156d8a6e1c3548c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aff98852d6a40e0" /><Relationship Type="http://schemas.openxmlformats.org/officeDocument/2006/relationships/notesSlide" Target="/ppt/notesSlides/notesSlide21.xml" Id="R322edc676e2f47c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341e397ecc84f80" /><Relationship Type="http://schemas.openxmlformats.org/officeDocument/2006/relationships/notesSlide" Target="/ppt/notesSlides/notesSlide22.xml" Id="Rc92c87b0629942f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d762fa2217f406f" /><Relationship Type="http://schemas.openxmlformats.org/officeDocument/2006/relationships/notesSlide" Target="/ppt/notesSlides/notesSlide23.xml" Id="Racaca53fb6eb4ae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9ec2f92b68f484b" /><Relationship Type="http://schemas.openxmlformats.org/officeDocument/2006/relationships/notesSlide" Target="/ppt/notesSlides/notesSlide24.xml" Id="Rc67831f3751b454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de4abd23e6a452a" /><Relationship Type="http://schemas.openxmlformats.org/officeDocument/2006/relationships/notesSlide" Target="/ppt/notesSlides/notesSlide25.xml" Id="R2c524a1c218f4b2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51c1c87ea2a4f78" /><Relationship Type="http://schemas.openxmlformats.org/officeDocument/2006/relationships/notesSlide" Target="/ppt/notesSlides/notesSlide26.xml" Id="R05cbadf399194e9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ff74b4632664587" /><Relationship Type="http://schemas.openxmlformats.org/officeDocument/2006/relationships/notesSlide" Target="/ppt/notesSlides/notesSlide27.xml" Id="R434eb52dd740492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4085e1279a54679" /><Relationship Type="http://schemas.openxmlformats.org/officeDocument/2006/relationships/notesSlide" Target="/ppt/notesSlides/notesSlide28.xml" Id="R24647d67dbdd461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8d347830e594e64" /><Relationship Type="http://schemas.openxmlformats.org/officeDocument/2006/relationships/notesSlide" Target="/ppt/notesSlides/notesSlide29.xml" Id="Rbab10cb7f065481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1e14dd4de7f4be8" /><Relationship Type="http://schemas.openxmlformats.org/officeDocument/2006/relationships/notesSlide" Target="/ppt/notesSlides/notesSlide30.xml" Id="R55b98f46e299414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7e58e7f06b54c9f" /><Relationship Type="http://schemas.openxmlformats.org/officeDocument/2006/relationships/notesSlide" Target="/ppt/notesSlides/notesSlide31.xml" Id="R35f1cd267d0f4b2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c995f46ce1c4aae" /><Relationship Type="http://schemas.openxmlformats.org/officeDocument/2006/relationships/notesSlide" Target="/ppt/notesSlides/notesSlide32.xml" Id="Rd2d95bc6448b451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83292fcc3c1489e" /><Relationship Type="http://schemas.openxmlformats.org/officeDocument/2006/relationships/notesSlide" Target="/ppt/notesSlides/notesSlide33.xml" Id="R912fd60ad2cc4f0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24e6263dd3b4cbd" /><Relationship Type="http://schemas.openxmlformats.org/officeDocument/2006/relationships/notesSlide" Target="/ppt/notesSlides/notesSlide34.xml" Id="R53706d4f778841a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9e7d68e7a3c4098" /><Relationship Type="http://schemas.openxmlformats.org/officeDocument/2006/relationships/notesSlide" Target="/ppt/notesSlides/notesSlide35.xml" Id="Rf4dd48b048d64dd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7d1427c8a0244de" /><Relationship Type="http://schemas.openxmlformats.org/officeDocument/2006/relationships/notesSlide" Target="/ppt/notesSlides/notesSlide36.xml" Id="R919f99f826ae4a6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5f80b524836640e8" /><Relationship Type="http://schemas.openxmlformats.org/officeDocument/2006/relationships/notesSlide" Target="/ppt/notesSlides/notesSlide37.xml" Id="R9dc6982ede2e450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5bb1e3c583d44ec" /><Relationship Type="http://schemas.openxmlformats.org/officeDocument/2006/relationships/notesSlide" Target="/ppt/notesSlides/notesSlide38.xml" Id="R3e21c642d4fd4c1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a636e9de39341bc" /><Relationship Type="http://schemas.openxmlformats.org/officeDocument/2006/relationships/notesSlide" Target="/ppt/notesSlides/notesSlide39.xml" Id="R6a5b787e9ce3487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利未記第7章</a:t>
            </a:r>
          </a:p>
          <a:p xmlns:a="http://schemas.openxmlformats.org/drawingml/2006/main">
            <a:pPr algn="ctr">
              <a:buNone/>
            </a:pPr>
            <a:r>
              <a:rPr sz="2000">
                <a:solidFill>
                  <a:srgbClr val="FFFFFF"/>
                </a:solidFill>
                <a:latin typeface="Georgia"/>
                <a:ea typeface="Georgia"/>
                <a:cs typeface="Georgia"/>
              </a:rPr>
              <a:t>Leviticus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  |  Leviticus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「贖愆祭的條例乃是如此：這祭是至聖的。</a:t>
            </a:r>
          </a:p>
          <a:p xmlns:a="http://schemas.openxmlformats.org/drawingml/2006/main">
            <a:pPr algn="ctr">
              <a:buNone/>
            </a:pPr>
            <a:r>
              <a:rPr sz="2800">
                <a:solidFill>
                  <a:srgbClr val="FFFFFF"/>
                </a:solidFill>
                <a:latin typeface="Georgia"/>
                <a:ea typeface="Georgia"/>
                <a:cs typeface="Georgia"/>
              </a:rPr>
              <a:t>Likewise this is the law of the trespass offering: it is most holy.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  |  Leviticus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人在那裏宰燔祭牲，也要在那裏宰贖愆祭牲；其血，祭司要灑在壇的周圍。</a:t>
            </a:r>
          </a:p>
          <a:p xmlns:a="http://schemas.openxmlformats.org/drawingml/2006/main">
            <a:pPr algn="ctr">
              <a:buNone/>
            </a:pPr>
            <a:r>
              <a:rPr sz="2100">
                <a:solidFill>
                  <a:srgbClr val="FFFFFF"/>
                </a:solidFill>
                <a:latin typeface="Georgia"/>
                <a:ea typeface="Georgia"/>
                <a:cs typeface="Georgia"/>
              </a:rPr>
              <a:t>In the place where they kill the burnt offering shall they kill the trespass offering: and the blood thereof shall he sprinkle round about upon the altar.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  |  Leviticus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又要將肥尾巴和蓋臟的脂油，</a:t>
            </a:r>
          </a:p>
          <a:p xmlns:a="http://schemas.openxmlformats.org/drawingml/2006/main">
            <a:pPr algn="ctr">
              <a:buNone/>
            </a:pPr>
            <a:r>
              <a:rPr sz="2400">
                <a:solidFill>
                  <a:srgbClr val="FFFFFF"/>
                </a:solidFill>
                <a:latin typeface="Georgia"/>
                <a:ea typeface="Georgia"/>
                <a:cs typeface="Georgia"/>
              </a:rPr>
              <a:t>And he shall offer of it all the fat thereof; the rump, and the fat that covereth the inwards,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7:4  |  Leviticus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兩個腰子和腰子上的脂油，就是靠腰兩旁的脂油，並肝上的網子和腰子，一概取下。</a:t>
            </a:r>
          </a:p>
          <a:p xmlns:a="http://schemas.openxmlformats.org/drawingml/2006/main">
            <a:pPr algn="ctr">
              <a:buNone/>
            </a:pPr>
            <a:r>
              <a:rPr sz="2100">
                <a:solidFill>
                  <a:srgbClr val="FFFFFF"/>
                </a:solidFill>
                <a:latin typeface="Georgia"/>
                <a:ea typeface="Georgia"/>
                <a:cs typeface="Georgia"/>
              </a:rPr>
              <a:t>And the two kidneys, and the fat that is on them, which is by the flanks, and the caul that is above the liver, with the kidneys, it shall he take away: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7:5  |  Leviticus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祭司要在壇上焚燒，為獻給耶和華的火祭，是贖愆祭。</a:t>
            </a:r>
          </a:p>
          <a:p xmlns:a="http://schemas.openxmlformats.org/drawingml/2006/main">
            <a:pPr algn="ctr">
              <a:buNone/>
            </a:pPr>
            <a:r>
              <a:rPr sz="2400">
                <a:solidFill>
                  <a:srgbClr val="FFFFFF"/>
                </a:solidFill>
                <a:latin typeface="Georgia"/>
                <a:ea typeface="Georgia"/>
                <a:cs typeface="Georgia"/>
              </a:rPr>
              <a:t>And the priest shall burn them upon the altar for an offering made by fire unto the LORD: it is a trespass offering.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7:6  |  Leviticus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祭司中的男丁都可以吃這祭物；要在聖處吃，是至聖的。</a:t>
            </a:r>
          </a:p>
          <a:p xmlns:a="http://schemas.openxmlformats.org/drawingml/2006/main">
            <a:pPr algn="ctr">
              <a:buNone/>
            </a:pPr>
            <a:r>
              <a:rPr sz="2400">
                <a:solidFill>
                  <a:srgbClr val="FFFFFF"/>
                </a:solidFill>
                <a:latin typeface="Georgia"/>
                <a:ea typeface="Georgia"/>
                <a:cs typeface="Georgia"/>
              </a:rPr>
              <a:t>Every male among the priests shall eat thereof: it shall be eaten in the holy place: it is most holy.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7:7  |  Leviticus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贖罪祭怎樣，贖愆祭也是怎樣，兩個祭是一個條例。獻贖愆祭贖罪的祭司要得這祭物。</a:t>
            </a:r>
          </a:p>
          <a:p xmlns:a="http://schemas.openxmlformats.org/drawingml/2006/main">
            <a:pPr algn="ctr">
              <a:buNone/>
            </a:pPr>
            <a:r>
              <a:rPr sz="2400">
                <a:solidFill>
                  <a:srgbClr val="FFFFFF"/>
                </a:solidFill>
                <a:latin typeface="Georgia"/>
                <a:ea typeface="Georgia"/>
                <a:cs typeface="Georgia"/>
              </a:rPr>
              <a:t>As the sin offering is, so is the trespass offering: there is one law for them: the priest that maketh atonement therewith shall have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7:8  |  Leviticus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獻燔祭的祭司，無論為誰奉獻，要親自得他所獻那燔祭牲的皮。</a:t>
            </a:r>
          </a:p>
          <a:p xmlns:a="http://schemas.openxmlformats.org/drawingml/2006/main">
            <a:pPr algn="ctr">
              <a:buNone/>
            </a:pPr>
            <a:r>
              <a:rPr sz="2100">
                <a:solidFill>
                  <a:srgbClr val="FFFFFF"/>
                </a:solidFill>
                <a:latin typeface="Georgia"/>
                <a:ea typeface="Georgia"/>
                <a:cs typeface="Georgia"/>
              </a:rPr>
              <a:t>And the priest that offereth any man’s burnt offering, even the priest shall have to himself the skin of the burnt offering which he hath offered.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7:9  |  Leviticus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凡在爐中烤的素祭和煎盤中做的，並鐵鏊上做的，都要歸那獻祭的祭司。</a:t>
            </a:r>
          </a:p>
          <a:p xmlns:a="http://schemas.openxmlformats.org/drawingml/2006/main">
            <a:pPr algn="ctr">
              <a:buNone/>
            </a:pPr>
            <a:r>
              <a:rPr sz="2100">
                <a:solidFill>
                  <a:srgbClr val="FFFFFF"/>
                </a:solidFill>
                <a:latin typeface="Georgia"/>
                <a:ea typeface="Georgia"/>
                <a:cs typeface="Georgia"/>
              </a:rPr>
              <a:t>And all the meat offering that is baken in the oven, and all that is dressed in the fryingpan, and in the pan, shall be the priest’s that offereth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7:10  |  Leviticus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凡素祭，無論是油調和的是乾的，都要歸亞倫的子孫，大家均分。」</a:t>
            </a:r>
          </a:p>
          <a:p xmlns:a="http://schemas.openxmlformats.org/drawingml/2006/main">
            <a:pPr algn="ctr">
              <a:buNone/>
            </a:pPr>
            <a:r>
              <a:rPr sz="2400">
                <a:solidFill>
                  <a:srgbClr val="FFFFFF"/>
                </a:solidFill>
                <a:latin typeface="Georgia"/>
                <a:ea typeface="Georgia"/>
                <a:cs typeface="Georgia"/>
              </a:rPr>
              <a:t>And every meat offering, mingled with oil, and dry, shall all the sons of Aaron have, one as much as another.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7:11  |  Leviticus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「人獻與耶和華平安祭的條例乃是這樣：</a:t>
            </a:r>
          </a:p>
          <a:p xmlns:a="http://schemas.openxmlformats.org/drawingml/2006/main">
            <a:pPr algn="ctr">
              <a:buNone/>
            </a:pPr>
            <a:r>
              <a:rPr sz="2400">
                <a:solidFill>
                  <a:srgbClr val="FFFFFF"/>
                </a:solidFill>
                <a:latin typeface="Georgia"/>
                <a:ea typeface="Georgia"/>
                <a:cs typeface="Georgia"/>
              </a:rPr>
              <a:t>And this is the law of the sacrifice of peace offerings, which he shall offer unto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7:12  |  Leviticus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他若為感謝獻上，就要用調油的無酵餅和抹油的無酵薄餅，並用油調勻細麵做的餅，與感謝祭一同獻上。</a:t>
            </a:r>
          </a:p>
          <a:p xmlns:a="http://schemas.openxmlformats.org/drawingml/2006/main">
            <a:pPr algn="ctr">
              <a:buNone/>
            </a:pPr>
            <a:r>
              <a:rPr sz="2100">
                <a:solidFill>
                  <a:srgbClr val="FFFFFF"/>
                </a:solidFill>
                <a:latin typeface="Georgia"/>
                <a:ea typeface="Georgia"/>
                <a:cs typeface="Georgia"/>
              </a:rPr>
              <a:t>If he offer it for a thanksgiving, then he shall offer with the sacrifice of thanksgiving unleavened cakes mingled with oil, and unleavened wafers anointed with oil, and cakes mingled with oil, of fine flour, fried.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7:13  |  Leviticus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要用有酵的餅和為感謝獻的平安祭，與供物一同獻上。</a:t>
            </a:r>
          </a:p>
          <a:p xmlns:a="http://schemas.openxmlformats.org/drawingml/2006/main">
            <a:pPr algn="ctr">
              <a:buNone/>
            </a:pPr>
            <a:r>
              <a:rPr sz="2400">
                <a:solidFill>
                  <a:srgbClr val="FFFFFF"/>
                </a:solidFill>
                <a:latin typeface="Georgia"/>
                <a:ea typeface="Georgia"/>
                <a:cs typeface="Georgia"/>
              </a:rPr>
              <a:t>Besides the cakes, he shall offer for his offering leavened bread with the sacrifice of thanksgiving of his peace offerings.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7:14  |  Leviticus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從各樣的供物中，他要把一個餅獻給耶和華為舉祭，是要歸給灑平安祭牲血的祭司。</a:t>
            </a:r>
          </a:p>
          <a:p xmlns:a="http://schemas.openxmlformats.org/drawingml/2006/main">
            <a:pPr algn="ctr">
              <a:buNone/>
            </a:pPr>
            <a:r>
              <a:rPr sz="2100">
                <a:solidFill>
                  <a:srgbClr val="FFFFFF"/>
                </a:solidFill>
                <a:latin typeface="Georgia"/>
                <a:ea typeface="Georgia"/>
                <a:cs typeface="Georgia"/>
              </a:rPr>
              <a:t>And of it he shall offer one out of the whole oblation for an heave offering unto the LORD, and it shall be the priest’s that sprinkleth the blood of the peace offerings.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7:15  |  Leviticus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為感謝獻平安祭牲的肉，要在獻的日子吃，一點不可留到早晨。</a:t>
            </a:r>
          </a:p>
          <a:p xmlns:a="http://schemas.openxmlformats.org/drawingml/2006/main">
            <a:pPr algn="ctr">
              <a:buNone/>
            </a:pPr>
            <a:r>
              <a:rPr sz="2100">
                <a:solidFill>
                  <a:srgbClr val="FFFFFF"/>
                </a:solidFill>
                <a:latin typeface="Georgia"/>
                <a:ea typeface="Georgia"/>
                <a:cs typeface="Georgia"/>
              </a:rPr>
              <a:t>And the flesh of the sacrifice of his peace offerings for thanksgiving shall be eaten the same day that it is offered; he shall not leave any of it until the morning.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7:16  |  Leviticus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若所獻的是為還願，或是甘心獻的，必在獻祭的日子吃，所剩下的第二天也可以吃。</a:t>
            </a:r>
          </a:p>
          <a:p xmlns:a="http://schemas.openxmlformats.org/drawingml/2006/main">
            <a:pPr algn="ctr">
              <a:buNone/>
            </a:pPr>
            <a:r>
              <a:rPr sz="2100">
                <a:solidFill>
                  <a:srgbClr val="FFFFFF"/>
                </a:solidFill>
                <a:latin typeface="Georgia"/>
                <a:ea typeface="Georgia"/>
                <a:cs typeface="Georgia"/>
              </a:rPr>
              <a:t>But if the sacrifice of his offering be a vow, or a voluntary offering, it shall be eaten the same day that he offereth his sacrifice: and on the morrow also the remainder of it shall be eaten: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7:17  |  Leviticus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但所剩下的祭肉，到第三天要用火焚燒；</a:t>
            </a:r>
          </a:p>
          <a:p xmlns:a="http://schemas.openxmlformats.org/drawingml/2006/main">
            <a:pPr algn="ctr">
              <a:buNone/>
            </a:pPr>
            <a:r>
              <a:rPr sz="2400">
                <a:solidFill>
                  <a:srgbClr val="FFFFFF"/>
                </a:solidFill>
                <a:latin typeface="Georgia"/>
                <a:ea typeface="Georgia"/>
                <a:cs typeface="Georgia"/>
              </a:rPr>
              <a:t>But the remainder of the flesh of the sacrifice on the third day shall be burnt with fire.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7:18  |  Leviticus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第三天若吃了平安祭的肉，這祭必不蒙悅納，人所獻的也不算為祭，反為可憎嫌的，吃這祭肉的，就必擔當他的罪孽。</a:t>
            </a:r>
          </a:p>
          <a:p xmlns:a="http://schemas.openxmlformats.org/drawingml/2006/main">
            <a:pPr algn="ctr">
              <a:buNone/>
            </a:pPr>
            <a:r>
              <a:rPr sz="1800">
                <a:solidFill>
                  <a:srgbClr val="FFFFFF"/>
                </a:solidFill>
                <a:latin typeface="Georgia"/>
                <a:ea typeface="Georgia"/>
                <a:cs typeface="Georgia"/>
              </a:rPr>
              <a:t>And if any of the flesh of the sacrifice of his peace offerings be eaten at all on the third day, it shall not be accepted, neither shall it be imputed unto him that offereth it: it shall be an abomination, and the soul that eateth of it shall bear his iniquity.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7:19  |  Leviticus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「挨了污穢物的肉就不可吃，要用火焚燒。至於平安祭的肉，凡潔淨的人都要吃；</a:t>
            </a:r>
          </a:p>
          <a:p xmlns:a="http://schemas.openxmlformats.org/drawingml/2006/main">
            <a:pPr algn="ctr">
              <a:buNone/>
            </a:pPr>
            <a:r>
              <a:rPr sz="2100">
                <a:solidFill>
                  <a:srgbClr val="FFFFFF"/>
                </a:solidFill>
                <a:latin typeface="Georgia"/>
                <a:ea typeface="Georgia"/>
                <a:cs typeface="Georgia"/>
              </a:rPr>
              <a:t>And the flesh that toucheth any unclean thing shall not be eaten; it shall be burnt with fire: and as for the flesh, all that be clean shall eat thereof.</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7:20  |  Leviticus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只是獻與耶和華平安祭的肉，人若不潔淨而吃了，這人必從民中剪除。</a:t>
            </a:r>
          </a:p>
          <a:p xmlns:a="http://schemas.openxmlformats.org/drawingml/2006/main">
            <a:pPr algn="ctr">
              <a:buNone/>
            </a:pPr>
            <a:r>
              <a:rPr sz="2100">
                <a:solidFill>
                  <a:srgbClr val="FFFFFF"/>
                </a:solidFill>
                <a:latin typeface="Georgia"/>
                <a:ea typeface="Georgia"/>
                <a:cs typeface="Georgia"/>
              </a:rPr>
              <a:t>But the soul that eateth of the flesh of the sacrifice of peace offerings, that pertain unto the LORD, having his uncleanness upon him, even that soul shall be cut off from his people.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7:21  |  Leviticus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有人摸了甚麼不潔淨的物，或是人的不潔淨，或是不潔淨的牲畜，或是不潔可憎之物，吃了獻與耶和華平安祭的肉，這人必從民中剪除。」</a:t>
            </a:r>
          </a:p>
          <a:p xmlns:a="http://schemas.openxmlformats.org/drawingml/2006/main">
            <a:pPr algn="ctr">
              <a:buNone/>
            </a:pPr>
            <a:r>
              <a:rPr sz="1800">
                <a:solidFill>
                  <a:srgbClr val="FFFFFF"/>
                </a:solidFill>
                <a:latin typeface="Georgia"/>
                <a:ea typeface="Georgia"/>
                <a:cs typeface="Georgia"/>
              </a:rPr>
              <a:t>Moreover the soul that shall touch any unclean thing, as the uncleanness of man, or any unclean beast, or any abominable unclean thing, and eat of the flesh of the sacrifice of peace offerings, which pertain unto the LORD, even that soul shall be cut off from his people.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7:22  |  Leviticus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7:23  |  Leviticus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「你曉諭以色列人說：牛的脂油、綿羊的脂油、山羊的脂油，你們都不可吃。</a:t>
            </a:r>
          </a:p>
          <a:p xmlns:a="http://schemas.openxmlformats.org/drawingml/2006/main">
            <a:pPr algn="ctr">
              <a:buNone/>
            </a:pPr>
            <a:r>
              <a:rPr sz="2400">
                <a:solidFill>
                  <a:srgbClr val="FFFFFF"/>
                </a:solidFill>
                <a:latin typeface="Georgia"/>
                <a:ea typeface="Georgia"/>
                <a:cs typeface="Georgia"/>
              </a:rPr>
              <a:t>Speak unto the children of Israel, saying, Ye shall eat no manner of fat, of ox, or of sheep, or of goat.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7:24  |  Leviticus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自死的和被野獸撕裂的，那脂油可以做別的使用，只是你們萬不可吃。</a:t>
            </a:r>
          </a:p>
          <a:p xmlns:a="http://schemas.openxmlformats.org/drawingml/2006/main">
            <a:pPr algn="ctr">
              <a:buNone/>
            </a:pPr>
            <a:r>
              <a:rPr sz="2100">
                <a:solidFill>
                  <a:srgbClr val="FFFFFF"/>
                </a:solidFill>
                <a:latin typeface="Georgia"/>
                <a:ea typeface="Georgia"/>
                <a:cs typeface="Georgia"/>
              </a:rPr>
              <a:t>And the fat of the beast that dieth of itself, and the fat of that which is torn with beasts, may be used in any other use: but ye shall in no wise eat of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7:25  |  Leviticus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無論何人吃了獻給耶和華當火祭牲畜的脂油，那人必從民中剪除。</a:t>
            </a:r>
          </a:p>
          <a:p xmlns:a="http://schemas.openxmlformats.org/drawingml/2006/main">
            <a:pPr algn="ctr">
              <a:buNone/>
            </a:pPr>
            <a:r>
              <a:rPr sz="2100">
                <a:solidFill>
                  <a:srgbClr val="FFFFFF"/>
                </a:solidFill>
                <a:latin typeface="Georgia"/>
                <a:ea typeface="Georgia"/>
                <a:cs typeface="Georgia"/>
              </a:rPr>
              <a:t>For whosoever eateth the fat of the beast, of which men offer an offering made by fire unto the LORD, even the soul that eateth it shall be cut off from his people.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7:26  |  Leviticus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在你們一切的住處，無論是雀鳥的血是野獸的血，你們都不可吃。</a:t>
            </a:r>
          </a:p>
          <a:p xmlns:a="http://schemas.openxmlformats.org/drawingml/2006/main">
            <a:pPr algn="ctr">
              <a:buNone/>
            </a:pPr>
            <a:r>
              <a:rPr sz="2400">
                <a:solidFill>
                  <a:srgbClr val="FFFFFF"/>
                </a:solidFill>
                <a:latin typeface="Georgia"/>
                <a:ea typeface="Georgia"/>
                <a:cs typeface="Georgia"/>
              </a:rPr>
              <a:t>Moreover ye shall eat no manner of blood, whether it be of fowl or of beast, in any of your dwellings.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7:27  |  Leviticus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無論是誰吃血，那人必從民中剪除。」</a:t>
            </a:r>
          </a:p>
          <a:p xmlns:a="http://schemas.openxmlformats.org/drawingml/2006/main">
            <a:pPr algn="ctr">
              <a:buNone/>
            </a:pPr>
            <a:r>
              <a:rPr sz="2400">
                <a:solidFill>
                  <a:srgbClr val="FFFFFF"/>
                </a:solidFill>
                <a:latin typeface="Georgia"/>
                <a:ea typeface="Georgia"/>
                <a:cs typeface="Georgia"/>
              </a:rPr>
              <a:t>Whatsoever soul it be that eateth any manner of blood, even that soul shall be cut off from his people.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7:28  |  Leviticus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7:29  |  Leviticus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「你曉諭以色列人說：獻平安祭給耶和華的，要從平安祭中取些來奉給耶和華。</a:t>
            </a:r>
          </a:p>
          <a:p xmlns:a="http://schemas.openxmlformats.org/drawingml/2006/main">
            <a:pPr algn="ctr">
              <a:buNone/>
            </a:pPr>
            <a:r>
              <a:rPr sz="2100">
                <a:solidFill>
                  <a:srgbClr val="FFFFFF"/>
                </a:solidFill>
                <a:latin typeface="Georgia"/>
                <a:ea typeface="Georgia"/>
                <a:cs typeface="Georgia"/>
              </a:rPr>
              <a:t>Speak unto the children of Israel, saying, He that offereth the sacrifice of his peace offerings unto the LORD shall bring his oblation unto the LORD of the sacrifice of his peace offerings.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7:30  |  Leviticus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他親手獻給耶和華的火祭，就是脂油和胸，要帶來，好把胸在耶和華面前作搖祭，搖一搖。</a:t>
            </a:r>
          </a:p>
          <a:p xmlns:a="http://schemas.openxmlformats.org/drawingml/2006/main">
            <a:pPr algn="ctr">
              <a:buNone/>
            </a:pPr>
            <a:r>
              <a:rPr sz="2100">
                <a:solidFill>
                  <a:srgbClr val="FFFFFF"/>
                </a:solidFill>
                <a:latin typeface="Georgia"/>
                <a:ea typeface="Georgia"/>
                <a:cs typeface="Georgia"/>
              </a:rPr>
              <a:t>His own hands shall bring the offerings of the LORD made by fire, the fat with the breast, it shall he bring, that the breast may be waved for a wave offering before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7:31  |  Leviticus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祭司要把脂油在壇上焚燒，但胸要歸亞倫和他的子孫。</a:t>
            </a:r>
          </a:p>
          <a:p xmlns:a="http://schemas.openxmlformats.org/drawingml/2006/main">
            <a:pPr algn="ctr">
              <a:buNone/>
            </a:pPr>
            <a:r>
              <a:rPr sz="2400">
                <a:solidFill>
                  <a:srgbClr val="FFFFFF"/>
                </a:solidFill>
                <a:latin typeface="Georgia"/>
                <a:ea typeface="Georgia"/>
                <a:cs typeface="Georgia"/>
              </a:rPr>
              <a:t>And the priest shall burn the fat upon the altar: but the breast shall be Aaron’s and his sons’.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7:32  |  Leviticus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你們要從平安祭中把右腿作舉祭，奉給祭司。</a:t>
            </a:r>
          </a:p>
          <a:p xmlns:a="http://schemas.openxmlformats.org/drawingml/2006/main">
            <a:pPr algn="ctr">
              <a:buNone/>
            </a:pPr>
            <a:r>
              <a:rPr sz="2400">
                <a:solidFill>
                  <a:srgbClr val="FFFFFF"/>
                </a:solidFill>
                <a:latin typeface="Georgia"/>
                <a:ea typeface="Georgia"/>
                <a:cs typeface="Georgia"/>
              </a:rPr>
              <a:t>And the right shoulder shall ye give unto the priest for an heave offering of the sacrifices of your peace offerings.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7:33  |  Leviticus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亞倫子孫中，獻平安祭牲血和脂油的，要得這右腿為分；</a:t>
            </a:r>
          </a:p>
          <a:p xmlns:a="http://schemas.openxmlformats.org/drawingml/2006/main">
            <a:pPr algn="ctr">
              <a:buNone/>
            </a:pPr>
            <a:r>
              <a:rPr sz="2400">
                <a:solidFill>
                  <a:srgbClr val="FFFFFF"/>
                </a:solidFill>
                <a:latin typeface="Georgia"/>
                <a:ea typeface="Georgia"/>
                <a:cs typeface="Georgia"/>
              </a:rPr>
              <a:t>He among the sons of Aaron, that offereth the blood of the peace offerings, and the fat, shall have the right shoulder for his part.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7:34  |  Leviticus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因為我從以色列人的平安祭中，取了這搖的胸和舉的腿給祭司亞倫和他子孫，作他們從以色列人中所永得的分。」</a:t>
            </a:r>
          </a:p>
          <a:p xmlns:a="http://schemas.openxmlformats.org/drawingml/2006/main">
            <a:pPr algn="ctr">
              <a:buNone/>
            </a:pPr>
            <a:r>
              <a:rPr sz="1800">
                <a:solidFill>
                  <a:srgbClr val="FFFFFF"/>
                </a:solidFill>
                <a:latin typeface="Georgia"/>
                <a:ea typeface="Georgia"/>
                <a:cs typeface="Georgia"/>
              </a:rPr>
              <a:t>For the wave breast and the heave shoulder have I taken of the children of Israel from off the sacrifices of their peace offerings, and have given them unto Aaron the priest and unto his sons by a statute for ever from among the children of Israel.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7:35  |  Leviticus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這是從耶和華火祭中，作亞倫受膏的分和他子孫受膏的分，正在摩西叫他們前來給耶和華供祭司職分的日子，</a:t>
            </a:r>
          </a:p>
          <a:p xmlns:a="http://schemas.openxmlformats.org/drawingml/2006/main">
            <a:pPr algn="ctr">
              <a:buNone/>
            </a:pPr>
            <a:r>
              <a:rPr sz="2100">
                <a:solidFill>
                  <a:srgbClr val="FFFFFF"/>
                </a:solidFill>
                <a:latin typeface="Georgia"/>
                <a:ea typeface="Georgia"/>
                <a:cs typeface="Georgia"/>
              </a:rPr>
              <a:t>This is the portion of the anointing of Aaron, and of the anointing of his sons, out of the offerings of the LORD made by fire, in the day when he presented them to minister unto the LORD in the priest’s office;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7:36  |  Leviticus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就是在摩西膏他們的日子，耶和華吩咐以色列人給他們的。這是他們世世代代永得的分。</a:t>
            </a:r>
          </a:p>
          <a:p xmlns:a="http://schemas.openxmlformats.org/drawingml/2006/main">
            <a:pPr algn="ctr">
              <a:buNone/>
            </a:pPr>
            <a:r>
              <a:rPr sz="2100">
                <a:solidFill>
                  <a:srgbClr val="FFFFFF"/>
                </a:solidFill>
                <a:latin typeface="Georgia"/>
                <a:ea typeface="Georgia"/>
                <a:cs typeface="Georgia"/>
              </a:rPr>
              <a:t>Which the LORD commanded to be given them of the children of Israel, in the day that he anointed them, by a statute for ever throughout their generations.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7:37  |  Leviticus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這就是燔祭、素祭、贖罪祭、贖愆祭，和平安祭的條例，並承接聖職的禮，</a:t>
            </a:r>
          </a:p>
          <a:p xmlns:a="http://schemas.openxmlformats.org/drawingml/2006/main">
            <a:pPr algn="ctr">
              <a:buNone/>
            </a:pPr>
            <a:r>
              <a:rPr sz="2100">
                <a:solidFill>
                  <a:srgbClr val="FFFFFF"/>
                </a:solidFill>
                <a:latin typeface="Georgia"/>
                <a:ea typeface="Georgia"/>
                <a:cs typeface="Georgia"/>
              </a:rPr>
              <a:t>This is the law of the burnt offering, of the meat offering, and of the sin offering, and of the trespass offering, and of the consecrations, and of the sacrifice of the peace offerings;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7:38  |  Leviticus 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都是耶和華在西奈山所吩咐摩西的，就是他在西奈曠野吩咐以色列人獻供物給耶和華之日所說的。</a:t>
            </a:r>
          </a:p>
          <a:p xmlns:a="http://schemas.openxmlformats.org/drawingml/2006/main">
            <a:pPr algn="ctr">
              <a:buNone/>
            </a:pPr>
            <a:r>
              <a:rPr sz="2100">
                <a:solidFill>
                  <a:srgbClr val="FFFFFF"/>
                </a:solidFill>
                <a:latin typeface="Georgia"/>
                <a:ea typeface="Georgia"/>
                <a:cs typeface="Georgia"/>
              </a:rPr>
              <a:t>Which the LORD commanded Moses in mount Sinai, in the day that he commanded the children of Israel to offer their oblations unto the LORD, in the wilderness of Sinai.</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2026-08-30T03:51:47.6840000Z</dcterms:created>
  <dcterms:modified xsi:type="dcterms:W3CDTF">2026-08-30T03:51:47.6840000Z</dcterms:modified>
</coreProperties>
</file>