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3dffeb697554aa0" /><Relationship Type="http://schemas.openxmlformats.org/officeDocument/2006/relationships/extended-properties" Target="/docProps/app.xml" Id="Rcdb9c27550044a13" /><Relationship Type="http://schemas.openxmlformats.org/officeDocument/2006/relationships/officeDocument" Target="/ppt/presentation.xml" Id="Re8d93bfe3da44cf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d52ffdc11a74658"/>
  </p:sldMasterIdLst>
  <p:notesMasterIdLst>
    <p:notesMasterId xmlns:r="http://schemas.openxmlformats.org/officeDocument/2006/relationships" r:id="Rfdec729b202a4f7b"/>
  </p:notesMasterIdLst>
  <p:sldIdLst>
    <p:sldId xmlns:r="http://schemas.openxmlformats.org/officeDocument/2006/relationships" id="256" r:id="R9c5ce3e01dce48e6"/>
    <p:sldId xmlns:r="http://schemas.openxmlformats.org/officeDocument/2006/relationships" id="257" r:id="Ra3c153ed53bf4634"/>
    <p:sldId xmlns:r="http://schemas.openxmlformats.org/officeDocument/2006/relationships" id="258" r:id="R12665636f5c44427"/>
    <p:sldId xmlns:r="http://schemas.openxmlformats.org/officeDocument/2006/relationships" id="259" r:id="R72b9cba60a324f19"/>
    <p:sldId xmlns:r="http://schemas.openxmlformats.org/officeDocument/2006/relationships" id="260" r:id="R7a6cfb7bd93740e3"/>
    <p:sldId xmlns:r="http://schemas.openxmlformats.org/officeDocument/2006/relationships" id="261" r:id="Rf13d237be35141a5"/>
    <p:sldId xmlns:r="http://schemas.openxmlformats.org/officeDocument/2006/relationships" id="262" r:id="Rf277e64768de4a14"/>
    <p:sldId xmlns:r="http://schemas.openxmlformats.org/officeDocument/2006/relationships" id="263" r:id="R829b611ecc344129"/>
    <p:sldId xmlns:r="http://schemas.openxmlformats.org/officeDocument/2006/relationships" id="264" r:id="R76ec4002bc6c4ff7"/>
    <p:sldId xmlns:r="http://schemas.openxmlformats.org/officeDocument/2006/relationships" id="265" r:id="Rdb5f960cf7e34f00"/>
    <p:sldId xmlns:r="http://schemas.openxmlformats.org/officeDocument/2006/relationships" id="266" r:id="R1a6e0abea45042ef"/>
    <p:sldId xmlns:r="http://schemas.openxmlformats.org/officeDocument/2006/relationships" id="267" r:id="R8442e5411b5e408a"/>
    <p:sldId xmlns:r="http://schemas.openxmlformats.org/officeDocument/2006/relationships" id="268" r:id="R089097659939456e"/>
    <p:sldId xmlns:r="http://schemas.openxmlformats.org/officeDocument/2006/relationships" id="269" r:id="R42d7f425571e4672"/>
    <p:sldId xmlns:r="http://schemas.openxmlformats.org/officeDocument/2006/relationships" id="270" r:id="R1dce1fbf9ee8456c"/>
    <p:sldId xmlns:r="http://schemas.openxmlformats.org/officeDocument/2006/relationships" id="271" r:id="R8de1e4667f3e4cab"/>
    <p:sldId xmlns:r="http://schemas.openxmlformats.org/officeDocument/2006/relationships" id="272" r:id="R7e61996e85124221"/>
    <p:sldId xmlns:r="http://schemas.openxmlformats.org/officeDocument/2006/relationships" id="273" r:id="Rb674d0131c4b47e1"/>
    <p:sldId xmlns:r="http://schemas.openxmlformats.org/officeDocument/2006/relationships" id="274" r:id="R3df7a90dff734687"/>
    <p:sldId xmlns:r="http://schemas.openxmlformats.org/officeDocument/2006/relationships" id="275" r:id="R844eaee507a14343"/>
    <p:sldId xmlns:r="http://schemas.openxmlformats.org/officeDocument/2006/relationships" id="276" r:id="Rcd27382e9a4349e7"/>
    <p:sldId xmlns:r="http://schemas.openxmlformats.org/officeDocument/2006/relationships" id="277" r:id="R1ab9f038579842d5"/>
    <p:sldId xmlns:r="http://schemas.openxmlformats.org/officeDocument/2006/relationships" id="278" r:id="R43f89695faa04725"/>
    <p:sldId xmlns:r="http://schemas.openxmlformats.org/officeDocument/2006/relationships" id="279" r:id="R4efcfe102e0e4b79"/>
    <p:sldId xmlns:r="http://schemas.openxmlformats.org/officeDocument/2006/relationships" id="280" r:id="R6f6ee149d0294553"/>
    <p:sldId xmlns:r="http://schemas.openxmlformats.org/officeDocument/2006/relationships" id="281" r:id="R748b21fc03694e42"/>
    <p:sldId xmlns:r="http://schemas.openxmlformats.org/officeDocument/2006/relationships" id="282" r:id="Rae099ad393514764"/>
    <p:sldId xmlns:r="http://schemas.openxmlformats.org/officeDocument/2006/relationships" id="283" r:id="R70fa60961e0d4207"/>
    <p:sldId xmlns:r="http://schemas.openxmlformats.org/officeDocument/2006/relationships" id="284" r:id="R24a45d3cf1ea4e97"/>
    <p:sldId xmlns:r="http://schemas.openxmlformats.org/officeDocument/2006/relationships" id="285" r:id="Rc7bd9d10f5ff421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88c1db949e34530" /><Relationship Type="http://schemas.openxmlformats.org/officeDocument/2006/relationships/slideMaster" Target="/ppt/slideMasters/slideMaster1.xml" Id="R4d52ffdc11a74658" /><Relationship Type="http://schemas.openxmlformats.org/officeDocument/2006/relationships/notesMaster" Target="/ppt/notesMasters/notesMaster1.xml" Id="Rfdec729b202a4f7b" /><Relationship Type="http://schemas.openxmlformats.org/officeDocument/2006/relationships/presProps" Target="/ppt/presProps.xml" Id="R9b480315c83c4377" /><Relationship Type="http://schemas.openxmlformats.org/officeDocument/2006/relationships/tableStyles" Target="/ppt/tableStyles.xml" Id="R978ceddd70d74fa4" /><Relationship Type="http://schemas.openxmlformats.org/officeDocument/2006/relationships/slide" Target="/ppt/slides/slide1.xml" Id="R9c5ce3e01dce48e6" /><Relationship Type="http://schemas.openxmlformats.org/officeDocument/2006/relationships/slide" Target="/ppt/slides/slide2.xml" Id="Ra3c153ed53bf4634" /><Relationship Type="http://schemas.openxmlformats.org/officeDocument/2006/relationships/slide" Target="/ppt/slides/slide3.xml" Id="R12665636f5c44427" /><Relationship Type="http://schemas.openxmlformats.org/officeDocument/2006/relationships/slide" Target="/ppt/slides/slide4.xml" Id="R72b9cba60a324f19" /><Relationship Type="http://schemas.openxmlformats.org/officeDocument/2006/relationships/slide" Target="/ppt/slides/slide5.xml" Id="R7a6cfb7bd93740e3" /><Relationship Type="http://schemas.openxmlformats.org/officeDocument/2006/relationships/slide" Target="/ppt/slides/slide6.xml" Id="Rf13d237be35141a5" /><Relationship Type="http://schemas.openxmlformats.org/officeDocument/2006/relationships/slide" Target="/ppt/slides/slide7.xml" Id="Rf277e64768de4a14" /><Relationship Type="http://schemas.openxmlformats.org/officeDocument/2006/relationships/slide" Target="/ppt/slides/slide8.xml" Id="R829b611ecc344129" /><Relationship Type="http://schemas.openxmlformats.org/officeDocument/2006/relationships/slide" Target="/ppt/slides/slide9.xml" Id="R76ec4002bc6c4ff7" /><Relationship Type="http://schemas.openxmlformats.org/officeDocument/2006/relationships/slide" Target="/ppt/slides/slide10.xml" Id="Rdb5f960cf7e34f00" /><Relationship Type="http://schemas.openxmlformats.org/officeDocument/2006/relationships/slide" Target="/ppt/slides/slide11.xml" Id="R1a6e0abea45042ef" /><Relationship Type="http://schemas.openxmlformats.org/officeDocument/2006/relationships/slide" Target="/ppt/slides/slide12.xml" Id="R8442e5411b5e408a" /><Relationship Type="http://schemas.openxmlformats.org/officeDocument/2006/relationships/slide" Target="/ppt/slides/slide13.xml" Id="R089097659939456e" /><Relationship Type="http://schemas.openxmlformats.org/officeDocument/2006/relationships/slide" Target="/ppt/slides/slide14.xml" Id="R42d7f425571e4672" /><Relationship Type="http://schemas.openxmlformats.org/officeDocument/2006/relationships/slide" Target="/ppt/slides/slide15.xml" Id="R1dce1fbf9ee8456c" /><Relationship Type="http://schemas.openxmlformats.org/officeDocument/2006/relationships/slide" Target="/ppt/slides/slide16.xml" Id="R8de1e4667f3e4cab" /><Relationship Type="http://schemas.openxmlformats.org/officeDocument/2006/relationships/slide" Target="/ppt/slides/slide17.xml" Id="R7e61996e85124221" /><Relationship Type="http://schemas.openxmlformats.org/officeDocument/2006/relationships/slide" Target="/ppt/slides/slide18.xml" Id="Rb674d0131c4b47e1" /><Relationship Type="http://schemas.openxmlformats.org/officeDocument/2006/relationships/slide" Target="/ppt/slides/slide19.xml" Id="R3df7a90dff734687" /><Relationship Type="http://schemas.openxmlformats.org/officeDocument/2006/relationships/slide" Target="/ppt/slides/slide20.xml" Id="R844eaee507a14343" /><Relationship Type="http://schemas.openxmlformats.org/officeDocument/2006/relationships/slide" Target="/ppt/slides/slide21.xml" Id="Rcd27382e9a4349e7" /><Relationship Type="http://schemas.openxmlformats.org/officeDocument/2006/relationships/slide" Target="/ppt/slides/slide22.xml" Id="R1ab9f038579842d5" /><Relationship Type="http://schemas.openxmlformats.org/officeDocument/2006/relationships/slide" Target="/ppt/slides/slide23.xml" Id="R43f89695faa04725" /><Relationship Type="http://schemas.openxmlformats.org/officeDocument/2006/relationships/slide" Target="/ppt/slides/slide24.xml" Id="R4efcfe102e0e4b79" /><Relationship Type="http://schemas.openxmlformats.org/officeDocument/2006/relationships/slide" Target="/ppt/slides/slide25.xml" Id="R6f6ee149d0294553" /><Relationship Type="http://schemas.openxmlformats.org/officeDocument/2006/relationships/slide" Target="/ppt/slides/slide26.xml" Id="R748b21fc03694e42" /><Relationship Type="http://schemas.openxmlformats.org/officeDocument/2006/relationships/slide" Target="/ppt/slides/slide27.xml" Id="Rae099ad393514764" /><Relationship Type="http://schemas.openxmlformats.org/officeDocument/2006/relationships/slide" Target="/ppt/slides/slide28.xml" Id="R70fa60961e0d4207" /><Relationship Type="http://schemas.openxmlformats.org/officeDocument/2006/relationships/slide" Target="/ppt/slides/slide29.xml" Id="R24a45d3cf1ea4e97" /><Relationship Type="http://schemas.openxmlformats.org/officeDocument/2006/relationships/slide" Target="/ppt/slides/slide30.xml" Id="Rc7bd9d10f5ff421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74023a3d788474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6497bedbc804992" /><Relationship Type="http://schemas.openxmlformats.org/officeDocument/2006/relationships/notesMaster" Target="/ppt/notesMasters/notesMaster1.xml" Id="Rbd34da5d5481424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82f52ac183f40b6" /><Relationship Type="http://schemas.openxmlformats.org/officeDocument/2006/relationships/notesMaster" Target="/ppt/notesMasters/notesMaster1.xml" Id="Rf3f31bce0f1a455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71f9086750c44ca" /><Relationship Type="http://schemas.openxmlformats.org/officeDocument/2006/relationships/notesMaster" Target="/ppt/notesMasters/notesMaster1.xml" Id="R5092701c9bb9474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7324781c3904201" /><Relationship Type="http://schemas.openxmlformats.org/officeDocument/2006/relationships/notesMaster" Target="/ppt/notesMasters/notesMaster1.xml" Id="Rc1c35a907926421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b38ae5be5b04f82" /><Relationship Type="http://schemas.openxmlformats.org/officeDocument/2006/relationships/notesMaster" Target="/ppt/notesMasters/notesMaster1.xml" Id="R5d90e00cacc74ee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5617fb986244d7b" /><Relationship Type="http://schemas.openxmlformats.org/officeDocument/2006/relationships/notesMaster" Target="/ppt/notesMasters/notesMaster1.xml" Id="R231522295174481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6378c833bd04d2f" /><Relationship Type="http://schemas.openxmlformats.org/officeDocument/2006/relationships/notesMaster" Target="/ppt/notesMasters/notesMaster1.xml" Id="R45f2faf8506d423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2df759df9464e60" /><Relationship Type="http://schemas.openxmlformats.org/officeDocument/2006/relationships/notesMaster" Target="/ppt/notesMasters/notesMaster1.xml" Id="Rbdccdbf73c1f41f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76ab332ceb14b2a" /><Relationship Type="http://schemas.openxmlformats.org/officeDocument/2006/relationships/notesMaster" Target="/ppt/notesMasters/notesMaster1.xml" Id="R6be5cc13bac8422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077c3366d25453c" /><Relationship Type="http://schemas.openxmlformats.org/officeDocument/2006/relationships/notesMaster" Target="/ppt/notesMasters/notesMaster1.xml" Id="R61660ab8e6b643b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7d59f963c0c4b65" /><Relationship Type="http://schemas.openxmlformats.org/officeDocument/2006/relationships/notesMaster" Target="/ppt/notesMasters/notesMaster1.xml" Id="R2d29e46f44304b3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c731f415f5c45bf" /><Relationship Type="http://schemas.openxmlformats.org/officeDocument/2006/relationships/notesMaster" Target="/ppt/notesMasters/notesMaster1.xml" Id="R0ab78372d299487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0e76f88da1b4920" /><Relationship Type="http://schemas.openxmlformats.org/officeDocument/2006/relationships/notesMaster" Target="/ppt/notesMasters/notesMaster1.xml" Id="Rcf6c0461136547c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ec6df9529e44c07" /><Relationship Type="http://schemas.openxmlformats.org/officeDocument/2006/relationships/notesMaster" Target="/ppt/notesMasters/notesMaster1.xml" Id="R9ec2bb8453524a0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618533486484ba6" /><Relationship Type="http://schemas.openxmlformats.org/officeDocument/2006/relationships/notesMaster" Target="/ppt/notesMasters/notesMaster1.xml" Id="R2eda7d592e934bf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6e0a35b17fd41e1" /><Relationship Type="http://schemas.openxmlformats.org/officeDocument/2006/relationships/notesMaster" Target="/ppt/notesMasters/notesMaster1.xml" Id="R73f74e302d28484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466cbb4fe7c4dc7" /><Relationship Type="http://schemas.openxmlformats.org/officeDocument/2006/relationships/notesMaster" Target="/ppt/notesMasters/notesMaster1.xml" Id="R2af6ab1ca62942c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5b6560a59c04942" /><Relationship Type="http://schemas.openxmlformats.org/officeDocument/2006/relationships/notesMaster" Target="/ppt/notesMasters/notesMaster1.xml" Id="Rb8fc020aa950431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d6f1b54b77f4aaf" /><Relationship Type="http://schemas.openxmlformats.org/officeDocument/2006/relationships/notesMaster" Target="/ppt/notesMasters/notesMaster1.xml" Id="R027be69385c8490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397ecc7a7e64bfd" /><Relationship Type="http://schemas.openxmlformats.org/officeDocument/2006/relationships/notesMaster" Target="/ppt/notesMasters/notesMaster1.xml" Id="Red45c98ec2c54ec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ced4e856c6349f8" /><Relationship Type="http://schemas.openxmlformats.org/officeDocument/2006/relationships/notesMaster" Target="/ppt/notesMasters/notesMaster1.xml" Id="R7a59e68431c24be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c3eaf766e574131" /><Relationship Type="http://schemas.openxmlformats.org/officeDocument/2006/relationships/notesMaster" Target="/ppt/notesMasters/notesMaster1.xml" Id="R0ef2597859ba4810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2222b9e355c4940" /><Relationship Type="http://schemas.openxmlformats.org/officeDocument/2006/relationships/notesMaster" Target="/ppt/notesMasters/notesMaster1.xml" Id="Rb67902630df94b7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f7117257c4d4982" /><Relationship Type="http://schemas.openxmlformats.org/officeDocument/2006/relationships/notesMaster" Target="/ppt/notesMasters/notesMaster1.xml" Id="Rb059f7e8986f4a0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ac6e59aa1c44fd2" /><Relationship Type="http://schemas.openxmlformats.org/officeDocument/2006/relationships/notesMaster" Target="/ppt/notesMasters/notesMaster1.xml" Id="Rad2fa7febe32438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771b40542b34ba4" /><Relationship Type="http://schemas.openxmlformats.org/officeDocument/2006/relationships/notesMaster" Target="/ppt/notesMasters/notesMaster1.xml" Id="R9b3449b37ad449c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c6ae1e6b6c24e27" /><Relationship Type="http://schemas.openxmlformats.org/officeDocument/2006/relationships/notesMaster" Target="/ppt/notesMasters/notesMaster1.xml" Id="Ra0508ef81de3432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25ef6cb7cfc4aee" /><Relationship Type="http://schemas.openxmlformats.org/officeDocument/2006/relationships/notesMaster" Target="/ppt/notesMasters/notesMaster1.xml" Id="R9bebd83b23ad468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e7762ff7c684848" /><Relationship Type="http://schemas.openxmlformats.org/officeDocument/2006/relationships/notesMaster" Target="/ppt/notesMasters/notesMaster1.xml" Id="R31954c44eada46e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d3c23536c484e53" /><Relationship Type="http://schemas.openxmlformats.org/officeDocument/2006/relationships/notesMaster" Target="/ppt/notesMasters/notesMaster1.xml" Id="Rfa5c4d0189154d4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8c04abb5c24eac" /><Relationship Type="http://schemas.openxmlformats.org/officeDocument/2006/relationships/image" Target="/ppt/media/image.png" Id="Rcf7a05fc529f49e2" /><Relationship Type="http://schemas.openxmlformats.org/officeDocument/2006/relationships/image" Target="/ppt/media/image2.png" Id="Rf0ce1afc3af240d3" /><Relationship Type="http://schemas.openxmlformats.org/officeDocument/2006/relationships/image" Target="/ppt/media/image.jpeg" Id="R0903d25df14649d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2e71be1897f44d7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cf7a05fc529f49e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0ce1afc3af240d3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03d25df14649d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bf79aaee3b24ab6" /><Relationship Type="http://schemas.openxmlformats.org/officeDocument/2006/relationships/slideLayout" Target="/ppt/slideLayouts/slideLayout1.xml" Id="Ref95d06fc5d34e84" /><Relationship Type="http://schemas.openxmlformats.org/officeDocument/2006/relationships/slideLayout" Target="/ppt/slideLayouts/slideLayout2.xml" Id="Re5ea9d9c22644043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f95d06fc5d34e84"/>
    <p:sldLayoutId xmlns:r="http://schemas.openxmlformats.org/officeDocument/2006/relationships" id="2147483650" r:id="Re5ea9d9c22644043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389810b4244fd9" /><Relationship Type="http://schemas.openxmlformats.org/officeDocument/2006/relationships/notesSlide" Target="/ppt/notesSlides/notesSlide1.xml" Id="R09f4a9b3d65b4f2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75206ff7b243f5" /><Relationship Type="http://schemas.openxmlformats.org/officeDocument/2006/relationships/notesSlide" Target="/ppt/notesSlides/notesSlide2.xml" Id="Rd1ca4de623f7436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3e4a19c8c94af5" /><Relationship Type="http://schemas.openxmlformats.org/officeDocument/2006/relationships/notesSlide" Target="/ppt/notesSlides/notesSlide3.xml" Id="Re7fdabf75fbd48e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fbd40a1f784959" /><Relationship Type="http://schemas.openxmlformats.org/officeDocument/2006/relationships/notesSlide" Target="/ppt/notesSlides/notesSlide4.xml" Id="R6ebdbaa950f74bc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6333761cdd496e" /><Relationship Type="http://schemas.openxmlformats.org/officeDocument/2006/relationships/notesSlide" Target="/ppt/notesSlides/notesSlide5.xml" Id="Rf21c32f8eeaa4ed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55738fc23948b3" /><Relationship Type="http://schemas.openxmlformats.org/officeDocument/2006/relationships/notesSlide" Target="/ppt/notesSlides/notesSlide6.xml" Id="Rdc7afb7093d5458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c4b255ba2c4860" /><Relationship Type="http://schemas.openxmlformats.org/officeDocument/2006/relationships/notesSlide" Target="/ppt/notesSlides/notesSlide7.xml" Id="Re6a08baa485b44b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6edc1899fc433f" /><Relationship Type="http://schemas.openxmlformats.org/officeDocument/2006/relationships/notesSlide" Target="/ppt/notesSlides/notesSlide8.xml" Id="R713b92080a924f5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9b7cfdc5134f76" /><Relationship Type="http://schemas.openxmlformats.org/officeDocument/2006/relationships/notesSlide" Target="/ppt/notesSlides/notesSlide9.xml" Id="R3288a581a2ec49c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caec3c3e2f4fe4" /><Relationship Type="http://schemas.openxmlformats.org/officeDocument/2006/relationships/notesSlide" Target="/ppt/notesSlides/notesSlide10.xml" Id="R812de8802dde46c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ce148d2af464a39" /><Relationship Type="http://schemas.openxmlformats.org/officeDocument/2006/relationships/notesSlide" Target="/ppt/notesSlides/notesSlide11.xml" Id="R811292f63c4249d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4b198d0ce94cf4" /><Relationship Type="http://schemas.openxmlformats.org/officeDocument/2006/relationships/notesSlide" Target="/ppt/notesSlides/notesSlide12.xml" Id="Rd86f6ae089af463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6c4e399d584e56" /><Relationship Type="http://schemas.openxmlformats.org/officeDocument/2006/relationships/notesSlide" Target="/ppt/notesSlides/notesSlide13.xml" Id="R29976137e2d94b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7787faaabe44cd" /><Relationship Type="http://schemas.openxmlformats.org/officeDocument/2006/relationships/notesSlide" Target="/ppt/notesSlides/notesSlide14.xml" Id="R487f37debd784bc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6b3606e507433a" /><Relationship Type="http://schemas.openxmlformats.org/officeDocument/2006/relationships/notesSlide" Target="/ppt/notesSlides/notesSlide15.xml" Id="Rc20f60469a7344a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e2bad4ea7f40ee" /><Relationship Type="http://schemas.openxmlformats.org/officeDocument/2006/relationships/notesSlide" Target="/ppt/notesSlides/notesSlide16.xml" Id="Rdb0b9a3220674c9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f5d74450f8c406a" /><Relationship Type="http://schemas.openxmlformats.org/officeDocument/2006/relationships/notesSlide" Target="/ppt/notesSlides/notesSlide17.xml" Id="R58d57ff638be436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e14908411c4358" /><Relationship Type="http://schemas.openxmlformats.org/officeDocument/2006/relationships/notesSlide" Target="/ppt/notesSlides/notesSlide18.xml" Id="R6ee2c7ccb9f748e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fbf3f086e24298" /><Relationship Type="http://schemas.openxmlformats.org/officeDocument/2006/relationships/notesSlide" Target="/ppt/notesSlides/notesSlide19.xml" Id="R98c58b48ea2e46c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7d696d892b4796" /><Relationship Type="http://schemas.openxmlformats.org/officeDocument/2006/relationships/notesSlide" Target="/ppt/notesSlides/notesSlide20.xml" Id="R2c0e6dfe47034d3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29987ab0f14db9" /><Relationship Type="http://schemas.openxmlformats.org/officeDocument/2006/relationships/notesSlide" Target="/ppt/notesSlides/notesSlide21.xml" Id="R6063effa2dc14b3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e929827f4a4ea4" /><Relationship Type="http://schemas.openxmlformats.org/officeDocument/2006/relationships/notesSlide" Target="/ppt/notesSlides/notesSlide22.xml" Id="Rcf1d19cbd789446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b0e81d8dae47d4" /><Relationship Type="http://schemas.openxmlformats.org/officeDocument/2006/relationships/notesSlide" Target="/ppt/notesSlides/notesSlide23.xml" Id="R07c008cf943c4c2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5c8ec9560a4a1e" /><Relationship Type="http://schemas.openxmlformats.org/officeDocument/2006/relationships/notesSlide" Target="/ppt/notesSlides/notesSlide24.xml" Id="R9dc9aad9730a418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d7d6bb891d4c71" /><Relationship Type="http://schemas.openxmlformats.org/officeDocument/2006/relationships/notesSlide" Target="/ppt/notesSlides/notesSlide25.xml" Id="Rfe796750f38d453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2e46b500634c0e" /><Relationship Type="http://schemas.openxmlformats.org/officeDocument/2006/relationships/notesSlide" Target="/ppt/notesSlides/notesSlide26.xml" Id="R26c8bde545b34c2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c198d1c85247cc" /><Relationship Type="http://schemas.openxmlformats.org/officeDocument/2006/relationships/notesSlide" Target="/ppt/notesSlides/notesSlide27.xml" Id="R7e0d84e286eb4aa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56977226eb4770" /><Relationship Type="http://schemas.openxmlformats.org/officeDocument/2006/relationships/notesSlide" Target="/ppt/notesSlides/notesSlide28.xml" Id="R154caa3a9c81462a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3671ffea704b0a" /><Relationship Type="http://schemas.openxmlformats.org/officeDocument/2006/relationships/notesSlide" Target="/ppt/notesSlides/notesSlide29.xml" Id="R05c44173e8be43d5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d484c9c0844fd9" /><Relationship Type="http://schemas.openxmlformats.org/officeDocument/2006/relationships/notesSlide" Target="/ppt/notesSlides/notesSlide30.xml" Id="Rbbcff6075175451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撒母耳記下第7章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 Samuel 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7:1  |  2 Samuel 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王住在自己宮中，耶和華使他安靖，不被四圍的仇敵擾亂。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pass, when the king sat in his house, and the LORD had given him rest round about from all his enemies;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7:2  |  2 Samuel 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那時，王對先知拿單說：「看哪，我住在香柏木的宮中，神的[約]櫃反在幔子裏。」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the king said unto Nathan the prophet, See now, I dwell in an house of cedar, but the ark of God dwelleth within curtains.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7:3  |  2 Samuel 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拿單對王說：「你可以照你的心意而行，因為耶和華與你同在。」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Nathan said to the king, Go, do all that is in thine heart; for the LORD is with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7:4  |  2 Samuel 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當夜，耶和華的話臨到拿單說：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 that night, that the word of the LORD came unto Nathan,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7:5  |  2 Samuel 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「你去告訴我僕人大衛，說耶和華如此說：『你豈可建造殿宇給我居住呢？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 and tell my servant David, Thus saith the LORD, Shalt thou build me an house for me to dwell in?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7:6  |  2 Samuel 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自從我領以色列人出埃及直到今日，我未曾住過殿宇，常在會幕和帳幕中行走。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Whereas I have not dwelt in any house since the time that I brought up the children of Israel out of Egypt, even to this day, but have walked in a tent and in a tabernacle.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7:7  |  2 Samuel 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凡我同以色列人所走的地方，我何曾向以色列一支派[的士師]，就是我吩咐牧養我民以色列的說：你們為何不給我建造香柏木的殿宇呢？』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all the places wherein I have walked with all the children of Israel spake I a word with any of the tribes of Israel, whom I commanded to feed my people Israel, saying, Why build ye not me an house of cedar?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7:8  |  2 Samuel 7:8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「現在，你要告訴我僕人大衛，說萬軍之耶和華如此說：『我從羊圈中將你召來，叫你不再跟從羊群，立你作我民以色列的君。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therefore so shalt thou say unto my servant David, Thus saith the LORD of hosts, I took thee from the sheepcote, from following the sheep, to be ruler over my people, over Israel: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7:9  |  2 Samuel 7:9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你無論往哪裏去，我常與你同在，剪除你的一切仇敵。我必使你得大名，好像世上大大有名的人一樣。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was with thee whithersoever thou wentest, and have cut off all thine enemies out of thy sight, and have made thee a great name, like unto the name of the great men that are in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7:10  |  2 Samuel 7:10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我必為我民以色列選定一個地方，栽培他們，使他們住自己的地方，不再遷移；凶惡之子也不像從前擾害他們，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Moreover I will appoint a place for my people Israel, and will plant them, that they may dwell in a place of their own, and move no more; neither shall the children of wickedness afflict them any more, as beforetime,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7:11  |  2 Samuel 7:11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並不像我命士師治理我民以色列的時候一樣。我必使你安靖，不被一切仇敵擾亂，並且我－耶和華應許你，必為你建立家室。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as since the time that I commanded judges to be over my people Israel, and have caused thee to rest from all thine enemies. Also the LORD telleth thee that he will make thee an house.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7:12  |  2 Samuel 7:12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你壽數滿足、與你列祖同睡的時候，我必使你的後裔接續你的位；我也必堅定他的國。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thy days be fulfilled, and thou shalt sleep with thy fathers, I will set up thy seed after thee, which shall proceed out of thy bowels, and I will establish his kingdom.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7:13  |  2 Samuel 7:13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他必為我的名建造殿宇；我必堅定他的國位，直到永遠。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build an house for my name, and I will stablish the throne of his kingdom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7:14  |  2 Samuel 7:14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我要作他的父，他要作我的子；他若犯了罪，我必用人的杖責打他，用人的鞭責罰他。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be his father, and he shall be my son. If he commit iniquity, I will chasten him with the rod of men, and with the stripes of the children of men: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7:15  |  2 Samuel 7:15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但我的慈愛仍不離開他，像離開在你面前所廢棄的掃羅一樣。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my mercy shall not depart away from him, as I took it from Saul, whom I put away before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7:16  |  2 Samuel 7:16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你的家和你的國必在我面前永遠堅立。你的國位也必堅定，直到永遠。』」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thine house and thy kingdom shall be established for ever before thee: thy throne shall be established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7:17  |  2 Samuel 7:17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拿單就按這一切話，照這默示，告訴大衛。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According to all these words, and according to all this vision, so did Nathan speak unto David.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7:18  |  2 Samuel 7:18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於是大衛王進去，坐在耶和華面前，說：「主耶和華啊，我是誰？我的家算甚麼？你竟使我到這地步呢？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went king David in, and sat before the LORD, and he said, Who am I, O Lord GOD? and what is my house, that thou hast brought me hitherto?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7:19  |  2 Samuel 7:19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主耶和華啊，這在你眼中還看為小，又應許你僕人的家至於久遠。主耶和華啊，這豈是人所常遇的事嗎？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this was yet a small thing in thy sight, O Lord GOD; but thou hast spoken also of thy servant’s house for a great while to come. And is this the manner of man, O Lord GOD?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7:20  |  2 Samuel 7:20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主耶和華啊，我還有何言可以對你說呢？因為你知道你的僕人。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what can David say more unto thee? for thou, Lord GOD, knowest thy servant.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7:21  |  2 Samuel 7:21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你行這大事使僕人知道，是因你所應許的話，也是照你的心意。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thy word’s sake, and according to thine own heart, hast thou done all these great things, to make thy servant know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7:22  |  2 Samuel 7:22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主耶和華啊，你本為大，照我們耳中聽見，沒有可比你的；除你以外再無神。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thou art great, O LORD God: for there is none like thee, neither is there any God beside thee, according to all that we have heard with our ears.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7:23  |  2 Samuel 7:23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世上有何民能比你的民以色列呢？你從埃及救贖他們作自己的子民，又在你贖出來的民面前行大而可畏的事，[驅逐]列邦人和他們的神，顯出你的大名。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what one nation in the earth is like thy people, even like Israel, whom God went to redeem for a people to himself, and to make him a name, and to do for you great things and terrible, for thy land, before thy people, which thou redeemedst to thee from Egypt, from the nations and their gods?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7:24  |  2 Samuel 7:24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你曾堅立你的民以色列作你的子民，直到永遠；你－耶和華也作了他們的神。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 hast confirmed to thyself thy people Israel to be a people unto thee for ever: and thou, LORD, art become their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7:25  |  2 Samuel 7:25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「耶和華神啊，你所應許僕人和僕人家的話，求你堅定，直到永遠；照你所說的而行。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now, O LORD God, the word that thou hast spoken concerning thy servant, and concerning his house, establish it for ever, and do as thou hast said.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7:26  |  2 Samuel 7:26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願人永遠尊你的名為大，說：『萬軍之耶和華是治理以色列的神。』這樣，你僕人大衛的家必在你面前堅立。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let thy name be magnified for ever, saying, The LORD of hosts is the God over Israel: and let the house of thy servant David be established before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7:27  |  2 Samuel 7:27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萬軍之耶和華－以色列的神啊，因你啟示你的僕人說：『我必為你建立家室』，所以僕人大膽向你如此祈禱。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thou, O LORD of hosts, God of Israel, hast revealed to thy servant, saying, I will build thee an house: therefore hath thy servant found in his heart to pray this prayer unto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7:28  |  2 Samuel 7:28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「主耶和華啊，惟有你是神。你的話是真實的；你也應許將這福氣賜給僕人。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now, O Lord GOD, thou art that God, and thy words be true, and thou hast promised this goodness unto thy servant: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撒母耳記下 7:29  |  2 Samuel 7:29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現在求你賜福與僕人的家，可以永存在你面前。主耶和華啊，這是你所應許的。願你永遠賜福與僕人的家！」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now let it please thee to bless the house of thy servant, that it may continue for ever before thee: for thou, O Lord GOD, hast spoken it: and with thy blessing let the house of thy servant be blessed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2026-08-30T04:04:19.6140000Z</dcterms:created>
  <dcterms:modified xsi:type="dcterms:W3CDTF">2026-08-30T04:04:19.6180000Z</dcterms:modified>
</coreProperties>
</file>