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a7fce5996d4fce" /><Relationship Type="http://schemas.openxmlformats.org/officeDocument/2006/relationships/extended-properties" Target="/docProps/app.xml" Id="R8be02c1394094e4e" /><Relationship Type="http://schemas.openxmlformats.org/officeDocument/2006/relationships/officeDocument" Target="/ppt/presentation.xml" Id="Raf44f5479daa4643" /></Relationships>
</file>

<file path=ppt/presentation.xml><?xml version="1.0" encoding="utf-8"?>
<p:presentation xmlns:p="http://schemas.openxmlformats.org/presentationml/2006/main">
  <p:sldMasterIdLst>
    <p:sldMasterId xmlns:r="http://schemas.openxmlformats.org/officeDocument/2006/relationships" id="2147483648" r:id="R24b5f5274e7a4d2f"/>
  </p:sldMasterIdLst>
  <p:notesMasterIdLst>
    <p:notesMasterId xmlns:r="http://schemas.openxmlformats.org/officeDocument/2006/relationships" r:id="Reff085ca4b8d4d81"/>
  </p:notesMasterIdLst>
  <p:sldIdLst>
    <p:sldId xmlns:r="http://schemas.openxmlformats.org/officeDocument/2006/relationships" id="256" r:id="R262a297900de4bbe"/>
    <p:sldId xmlns:r="http://schemas.openxmlformats.org/officeDocument/2006/relationships" id="257" r:id="R17597c2f5b974e18"/>
    <p:sldId xmlns:r="http://schemas.openxmlformats.org/officeDocument/2006/relationships" id="258" r:id="Re18407e0944b4f11"/>
    <p:sldId xmlns:r="http://schemas.openxmlformats.org/officeDocument/2006/relationships" id="259" r:id="R0daa90fbed744691"/>
    <p:sldId xmlns:r="http://schemas.openxmlformats.org/officeDocument/2006/relationships" id="260" r:id="Radf26dd1ad284325"/>
    <p:sldId xmlns:r="http://schemas.openxmlformats.org/officeDocument/2006/relationships" id="261" r:id="Rc205dae734e64b24"/>
    <p:sldId xmlns:r="http://schemas.openxmlformats.org/officeDocument/2006/relationships" id="262" r:id="Rbf2b8beb04ca4bd4"/>
    <p:sldId xmlns:r="http://schemas.openxmlformats.org/officeDocument/2006/relationships" id="263" r:id="R091bdb6dcac643f6"/>
    <p:sldId xmlns:r="http://schemas.openxmlformats.org/officeDocument/2006/relationships" id="264" r:id="Rf487c33f0fba461a"/>
    <p:sldId xmlns:r="http://schemas.openxmlformats.org/officeDocument/2006/relationships" id="265" r:id="R0b0bdec48121463f"/>
    <p:sldId xmlns:r="http://schemas.openxmlformats.org/officeDocument/2006/relationships" id="266" r:id="Rf751da4356f74440"/>
    <p:sldId xmlns:r="http://schemas.openxmlformats.org/officeDocument/2006/relationships" id="267" r:id="R781d507a44694ba0"/>
    <p:sldId xmlns:r="http://schemas.openxmlformats.org/officeDocument/2006/relationships" id="268" r:id="R6dac993a827d4eba"/>
    <p:sldId xmlns:r="http://schemas.openxmlformats.org/officeDocument/2006/relationships" id="269" r:id="Raf668348c9024edc"/>
    <p:sldId xmlns:r="http://schemas.openxmlformats.org/officeDocument/2006/relationships" id="270" r:id="R8aae1600297248b1"/>
    <p:sldId xmlns:r="http://schemas.openxmlformats.org/officeDocument/2006/relationships" id="271" r:id="R10e7585398ce44f9"/>
    <p:sldId xmlns:r="http://schemas.openxmlformats.org/officeDocument/2006/relationships" id="272" r:id="Rb338af4da9c54dab"/>
    <p:sldId xmlns:r="http://schemas.openxmlformats.org/officeDocument/2006/relationships" id="273" r:id="R2c6c54ab04864c1d"/>
    <p:sldId xmlns:r="http://schemas.openxmlformats.org/officeDocument/2006/relationships" id="274" r:id="Rac2cce67f8854476"/>
    <p:sldId xmlns:r="http://schemas.openxmlformats.org/officeDocument/2006/relationships" id="275" r:id="R85ef90de421142f1"/>
    <p:sldId xmlns:r="http://schemas.openxmlformats.org/officeDocument/2006/relationships" id="276" r:id="Rccd410fcf1d44c80"/>
    <p:sldId xmlns:r="http://schemas.openxmlformats.org/officeDocument/2006/relationships" id="277" r:id="R2abc28d8366b464f"/>
    <p:sldId xmlns:r="http://schemas.openxmlformats.org/officeDocument/2006/relationships" id="278" r:id="Raffae6a7bcca4c8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83a8321a6c64090" /><Relationship Type="http://schemas.openxmlformats.org/officeDocument/2006/relationships/slideMaster" Target="/ppt/slideMasters/slideMaster1.xml" Id="R24b5f5274e7a4d2f" /><Relationship Type="http://schemas.openxmlformats.org/officeDocument/2006/relationships/notesMaster" Target="/ppt/notesMasters/notesMaster1.xml" Id="Reff085ca4b8d4d81" /><Relationship Type="http://schemas.openxmlformats.org/officeDocument/2006/relationships/presProps" Target="/ppt/presProps.xml" Id="R164c7383871c4536" /><Relationship Type="http://schemas.openxmlformats.org/officeDocument/2006/relationships/tableStyles" Target="/ppt/tableStyles.xml" Id="Rafe7cae2d90041a3" /><Relationship Type="http://schemas.openxmlformats.org/officeDocument/2006/relationships/slide" Target="/ppt/slides/slide1.xml" Id="R262a297900de4bbe" /><Relationship Type="http://schemas.openxmlformats.org/officeDocument/2006/relationships/slide" Target="/ppt/slides/slide2.xml" Id="R17597c2f5b974e18" /><Relationship Type="http://schemas.openxmlformats.org/officeDocument/2006/relationships/slide" Target="/ppt/slides/slide3.xml" Id="Re18407e0944b4f11" /><Relationship Type="http://schemas.openxmlformats.org/officeDocument/2006/relationships/slide" Target="/ppt/slides/slide4.xml" Id="R0daa90fbed744691" /><Relationship Type="http://schemas.openxmlformats.org/officeDocument/2006/relationships/slide" Target="/ppt/slides/slide5.xml" Id="Radf26dd1ad284325" /><Relationship Type="http://schemas.openxmlformats.org/officeDocument/2006/relationships/slide" Target="/ppt/slides/slide6.xml" Id="Rc205dae734e64b24" /><Relationship Type="http://schemas.openxmlformats.org/officeDocument/2006/relationships/slide" Target="/ppt/slides/slide7.xml" Id="Rbf2b8beb04ca4bd4" /><Relationship Type="http://schemas.openxmlformats.org/officeDocument/2006/relationships/slide" Target="/ppt/slides/slide8.xml" Id="R091bdb6dcac643f6" /><Relationship Type="http://schemas.openxmlformats.org/officeDocument/2006/relationships/slide" Target="/ppt/slides/slide9.xml" Id="Rf487c33f0fba461a" /><Relationship Type="http://schemas.openxmlformats.org/officeDocument/2006/relationships/slide" Target="/ppt/slides/slide10.xml" Id="R0b0bdec48121463f" /><Relationship Type="http://schemas.openxmlformats.org/officeDocument/2006/relationships/slide" Target="/ppt/slides/slide11.xml" Id="Rf751da4356f74440" /><Relationship Type="http://schemas.openxmlformats.org/officeDocument/2006/relationships/slide" Target="/ppt/slides/slide12.xml" Id="R781d507a44694ba0" /><Relationship Type="http://schemas.openxmlformats.org/officeDocument/2006/relationships/slide" Target="/ppt/slides/slide13.xml" Id="R6dac993a827d4eba" /><Relationship Type="http://schemas.openxmlformats.org/officeDocument/2006/relationships/slide" Target="/ppt/slides/slide14.xml" Id="Raf668348c9024edc" /><Relationship Type="http://schemas.openxmlformats.org/officeDocument/2006/relationships/slide" Target="/ppt/slides/slide15.xml" Id="R8aae1600297248b1" /><Relationship Type="http://schemas.openxmlformats.org/officeDocument/2006/relationships/slide" Target="/ppt/slides/slide16.xml" Id="R10e7585398ce44f9" /><Relationship Type="http://schemas.openxmlformats.org/officeDocument/2006/relationships/slide" Target="/ppt/slides/slide17.xml" Id="Rb338af4da9c54dab" /><Relationship Type="http://schemas.openxmlformats.org/officeDocument/2006/relationships/slide" Target="/ppt/slides/slide18.xml" Id="R2c6c54ab04864c1d" /><Relationship Type="http://schemas.openxmlformats.org/officeDocument/2006/relationships/slide" Target="/ppt/slides/slide19.xml" Id="Rac2cce67f8854476" /><Relationship Type="http://schemas.openxmlformats.org/officeDocument/2006/relationships/slide" Target="/ppt/slides/slide20.xml" Id="R85ef90de421142f1" /><Relationship Type="http://schemas.openxmlformats.org/officeDocument/2006/relationships/slide" Target="/ppt/slides/slide21.xml" Id="Rccd410fcf1d44c80" /><Relationship Type="http://schemas.openxmlformats.org/officeDocument/2006/relationships/slide" Target="/ppt/slides/slide22.xml" Id="R2abc28d8366b464f" /><Relationship Type="http://schemas.openxmlformats.org/officeDocument/2006/relationships/slide" Target="/ppt/slides/slide23.xml" Id="Raffae6a7bcca4c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9fd411223e43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43f46497fe74277" /><Relationship Type="http://schemas.openxmlformats.org/officeDocument/2006/relationships/notesMaster" Target="/ppt/notesMasters/notesMaster1.xml" Id="Rcd5e19823f184eec" /></Relationships>
</file>

<file path=ppt/notesSlides/_rels/notesSlide2.xml.rels>&#65279;<?xml version="1.0" encoding="utf-8"?><Relationships xmlns="http://schemas.openxmlformats.org/package/2006/relationships"><Relationship Type="http://schemas.openxmlformats.org/officeDocument/2006/relationships/slide" Target="/ppt/slides/slide2.xml" Id="R294ca1674cd04662" /><Relationship Type="http://schemas.openxmlformats.org/officeDocument/2006/relationships/notesMaster" Target="/ppt/notesMasters/notesMaster1.xml" Id="Rcbc1a108b7c84c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b310ab7d08cb4de8" /><Relationship Type="http://schemas.openxmlformats.org/officeDocument/2006/relationships/notesMaster" Target="/ppt/notesMasters/notesMaster1.xml" Id="R74ccb250477940a8" /></Relationships>
</file>

<file path=ppt/notesSlides/_rels/notesSlide4.xml.rels>&#65279;<?xml version="1.0" encoding="utf-8"?><Relationships xmlns="http://schemas.openxmlformats.org/package/2006/relationships"><Relationship Type="http://schemas.openxmlformats.org/officeDocument/2006/relationships/slide" Target="/ppt/slides/slide4.xml" Id="R0bb302d84b9945fb" /><Relationship Type="http://schemas.openxmlformats.org/officeDocument/2006/relationships/notesMaster" Target="/ppt/notesMasters/notesMaster1.xml" Id="Re3644b40846047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f05340e7eb7043d1" /><Relationship Type="http://schemas.openxmlformats.org/officeDocument/2006/relationships/notesMaster" Target="/ppt/notesMasters/notesMaster1.xml" Id="Rb7fe45ec236e48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f3ef2944d824858" /><Relationship Type="http://schemas.openxmlformats.org/officeDocument/2006/relationships/notesMaster" Target="/ppt/notesMasters/notesMaster1.xml" Id="R6fa61de4678640ee"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bfee34ae8b4906" /><Relationship Type="http://schemas.openxmlformats.org/officeDocument/2006/relationships/notesMaster" Target="/ppt/notesMasters/notesMaster1.xml" Id="R68749b406b5644c4" /></Relationships>
</file>

<file path=ppt/notesSlides/_rels/notesSlide8.xml.rels>&#65279;<?xml version="1.0" encoding="utf-8"?><Relationships xmlns="http://schemas.openxmlformats.org/package/2006/relationships"><Relationship Type="http://schemas.openxmlformats.org/officeDocument/2006/relationships/slide" Target="/ppt/slides/slide8.xml" Id="Rf094dcf984fe413f" /><Relationship Type="http://schemas.openxmlformats.org/officeDocument/2006/relationships/notesMaster" Target="/ppt/notesMasters/notesMaster1.xml" Id="Rb69458ec01784f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fe0bca6639c84be1" /><Relationship Type="http://schemas.openxmlformats.org/officeDocument/2006/relationships/notesMaster" Target="/ppt/notesMasters/notesMaster1.xml" Id="R080d79c60d54499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2a26f19ae04810" /><Relationship Type="http://schemas.openxmlformats.org/officeDocument/2006/relationships/notesMaster" Target="/ppt/notesMasters/notesMaster1.xml" Id="Rf56c5c6eedbd4e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048bb1c7ca84e9b" /><Relationship Type="http://schemas.openxmlformats.org/officeDocument/2006/relationships/notesMaster" Target="/ppt/notesMasters/notesMaster1.xml" Id="Rb207a3e0367643f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7a61151514447d" /><Relationship Type="http://schemas.openxmlformats.org/officeDocument/2006/relationships/notesMaster" Target="/ppt/notesMasters/notesMaster1.xml" Id="R60090d3635d04d5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51dbc8f1c5349a7" /><Relationship Type="http://schemas.openxmlformats.org/officeDocument/2006/relationships/notesMaster" Target="/ppt/notesMasters/notesMaster1.xml" Id="R02860acd6c954c0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227555b4d34a3c" /><Relationship Type="http://schemas.openxmlformats.org/officeDocument/2006/relationships/notesMaster" Target="/ppt/notesMasters/notesMaster1.xml" Id="R243b912098384a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5e2e6c63a5e46ff" /><Relationship Type="http://schemas.openxmlformats.org/officeDocument/2006/relationships/notesMaster" Target="/ppt/notesMasters/notesMaster1.xml" Id="R22c98d9a423149f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69b1531afb547b1" /><Relationship Type="http://schemas.openxmlformats.org/officeDocument/2006/relationships/notesMaster" Target="/ppt/notesMasters/notesMaster1.xml" Id="Rae63cc6e2beb48a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68b5c48f1b840ef" /><Relationship Type="http://schemas.openxmlformats.org/officeDocument/2006/relationships/notesMaster" Target="/ppt/notesMasters/notesMaster1.xml" Id="Rb134fc4eba78410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9860f7ae224bc6" /><Relationship Type="http://schemas.openxmlformats.org/officeDocument/2006/relationships/notesMaster" Target="/ppt/notesMasters/notesMaster1.xml" Id="R7a6c594ea42542a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3077f2c6b24ee4" /><Relationship Type="http://schemas.openxmlformats.org/officeDocument/2006/relationships/notesMaster" Target="/ppt/notesMasters/notesMaster1.xml" Id="Raaf011deb31a419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e4f00fe76c74896" /><Relationship Type="http://schemas.openxmlformats.org/officeDocument/2006/relationships/notesMaster" Target="/ppt/notesMasters/notesMaster1.xml" Id="Rc04b78c435bb4d3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bc596f4fbfc4d03" /><Relationship Type="http://schemas.openxmlformats.org/officeDocument/2006/relationships/notesMaster" Target="/ppt/notesMasters/notesMaster1.xml" Id="R8c67578ee76a443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4fee7d97e0b44d5" /><Relationship Type="http://schemas.openxmlformats.org/officeDocument/2006/relationships/notesMaster" Target="/ppt/notesMasters/notesMaster1.xml" Id="Rc86a085c98ba4fe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4174fd108ea49d5" /><Relationship Type="http://schemas.openxmlformats.org/officeDocument/2006/relationships/notesMaster" Target="/ppt/notesMasters/notesMaster1.xml" Id="R6e1c9b4eb6f14f8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7c7559e7c634135" /><Relationship Type="http://schemas.openxmlformats.org/officeDocument/2006/relationships/image" Target="/ppt/media/image.png" Id="R9b8b755436384f1e" /><Relationship Type="http://schemas.openxmlformats.org/officeDocument/2006/relationships/image" Target="/ppt/media/image2.png" Id="R4164b836547b4dae" /><Relationship Type="http://schemas.openxmlformats.org/officeDocument/2006/relationships/image" Target="/ppt/media/image.jpeg" Id="R21d4376a872e4e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57d9d3aec044d6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b8b755436384f1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164b836547b4da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1d4376a872e4ea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71a07e095f4d50" /><Relationship Type="http://schemas.openxmlformats.org/officeDocument/2006/relationships/slideLayout" Target="/ppt/slideLayouts/slideLayout1.xml" Id="R58e7417a88f4438b" /><Relationship Type="http://schemas.openxmlformats.org/officeDocument/2006/relationships/slideLayout" Target="/ppt/slideLayouts/slideLayout2.xml" Id="R6ab80267cb654e3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e7417a88f4438b"/>
    <p:sldLayoutId xmlns:r="http://schemas.openxmlformats.org/officeDocument/2006/relationships" id="2147483650" r:id="R6ab80267cb654e3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a467f72898f41de" /><Relationship Type="http://schemas.openxmlformats.org/officeDocument/2006/relationships/notesSlide" Target="/ppt/notesSlides/notesSlide1.xml" Id="R20a1e9a770914d9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ad9f28e3cdc4c82" /><Relationship Type="http://schemas.openxmlformats.org/officeDocument/2006/relationships/notesSlide" Target="/ppt/notesSlides/notesSlide2.xml" Id="Rd52f87f5c6034b2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878ac3b04594c6b" /><Relationship Type="http://schemas.openxmlformats.org/officeDocument/2006/relationships/notesSlide" Target="/ppt/notesSlides/notesSlide3.xml" Id="Rfbd66676a2b64d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900b07ba52f4b90" /><Relationship Type="http://schemas.openxmlformats.org/officeDocument/2006/relationships/notesSlide" Target="/ppt/notesSlides/notesSlide4.xml" Id="R8de13d92e05f4d7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5703f1f468c4d85" /><Relationship Type="http://schemas.openxmlformats.org/officeDocument/2006/relationships/notesSlide" Target="/ppt/notesSlides/notesSlide5.xml" Id="R2b42f27442a24f2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3ea7872c4f4692" /><Relationship Type="http://schemas.openxmlformats.org/officeDocument/2006/relationships/notesSlide" Target="/ppt/notesSlides/notesSlide6.xml" Id="R3a9bebaa8b9d4df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7495921bf674d93" /><Relationship Type="http://schemas.openxmlformats.org/officeDocument/2006/relationships/notesSlide" Target="/ppt/notesSlides/notesSlide7.xml" Id="R0f5f1f027c1e42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573f8931124451a" /><Relationship Type="http://schemas.openxmlformats.org/officeDocument/2006/relationships/notesSlide" Target="/ppt/notesSlides/notesSlide8.xml" Id="Raff657493569406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13c2791fc3b4270" /><Relationship Type="http://schemas.openxmlformats.org/officeDocument/2006/relationships/notesSlide" Target="/ppt/notesSlides/notesSlide9.xml" Id="R3b48b2b3b7a3441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3ac7d0a5cb047a2" /><Relationship Type="http://schemas.openxmlformats.org/officeDocument/2006/relationships/notesSlide" Target="/ppt/notesSlides/notesSlide10.xml" Id="Raa08edb79b0c41a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3c5be866f9c4089" /><Relationship Type="http://schemas.openxmlformats.org/officeDocument/2006/relationships/notesSlide" Target="/ppt/notesSlides/notesSlide11.xml" Id="R4c082614ab44416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6480ccdd97643ed" /><Relationship Type="http://schemas.openxmlformats.org/officeDocument/2006/relationships/notesSlide" Target="/ppt/notesSlides/notesSlide12.xml" Id="Rb63842d5e1af4dd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668d2d9d83348a4" /><Relationship Type="http://schemas.openxmlformats.org/officeDocument/2006/relationships/notesSlide" Target="/ppt/notesSlides/notesSlide13.xml" Id="R5e2aa8ba9f8540a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c84143e77dc495f" /><Relationship Type="http://schemas.openxmlformats.org/officeDocument/2006/relationships/notesSlide" Target="/ppt/notesSlides/notesSlide14.xml" Id="Rd4b8341e369b450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2a153d47ce34165" /><Relationship Type="http://schemas.openxmlformats.org/officeDocument/2006/relationships/notesSlide" Target="/ppt/notesSlides/notesSlide15.xml" Id="R293859bf202e402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fe1f71896f34f16" /><Relationship Type="http://schemas.openxmlformats.org/officeDocument/2006/relationships/notesSlide" Target="/ppt/notesSlides/notesSlide16.xml" Id="R74b4cdffca8f472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6aa26db54d743c6" /><Relationship Type="http://schemas.openxmlformats.org/officeDocument/2006/relationships/notesSlide" Target="/ppt/notesSlides/notesSlide17.xml" Id="R5f849ef76e1d45e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766b11fee0d47a0" /><Relationship Type="http://schemas.openxmlformats.org/officeDocument/2006/relationships/notesSlide" Target="/ppt/notesSlides/notesSlide18.xml" Id="R3eb6ac69ba69480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f26c1f8dd204842" /><Relationship Type="http://schemas.openxmlformats.org/officeDocument/2006/relationships/notesSlide" Target="/ppt/notesSlides/notesSlide19.xml" Id="R175b617ec8ff40b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4195053eac44c46" /><Relationship Type="http://schemas.openxmlformats.org/officeDocument/2006/relationships/notesSlide" Target="/ppt/notesSlides/notesSlide20.xml" Id="Raf6d25ed471746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621cdb7257443ec" /><Relationship Type="http://schemas.openxmlformats.org/officeDocument/2006/relationships/notesSlide" Target="/ppt/notesSlides/notesSlide21.xml" Id="R6190d8253dcc46e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ac017622f014294" /><Relationship Type="http://schemas.openxmlformats.org/officeDocument/2006/relationships/notesSlide" Target="/ppt/notesSlides/notesSlide22.xml" Id="R6cf9c0ad3f634f4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7ad15921a804f2e" /><Relationship Type="http://schemas.openxmlformats.org/officeDocument/2006/relationships/notesSlide" Target="/ppt/notesSlides/notesSlide23.xml" Id="Rd2f9b6a858f148b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以斯帖記第1章</a:t>
            </a:r>
          </a:p>
          <a:p xmlns:a="http://schemas.openxmlformats.org/drawingml/2006/main">
            <a:pPr algn="ctr">
              <a:buNone/>
            </a:pPr>
            <a:r>
              <a:rPr sz="2000">
                <a:solidFill>
                  <a:srgbClr val="FFFFFF"/>
                </a:solidFill>
                <a:latin typeface="Georgia"/>
                <a:ea typeface="Georgia"/>
                <a:cs typeface="Georgia"/>
              </a:rPr>
              <a:t>Esther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  |  Esther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亞哈隨魯作王，從印度直到古實，統管一百二十七省。</a:t>
            </a:r>
          </a:p>
          <a:p xmlns:a="http://schemas.openxmlformats.org/drawingml/2006/main">
            <a:pPr algn="ctr">
              <a:buNone/>
            </a:pPr>
            <a:r>
              <a:rPr sz="2100">
                <a:solidFill>
                  <a:srgbClr val="FFFFFF"/>
                </a:solidFill>
                <a:latin typeface="Georgia"/>
                <a:ea typeface="Georgia"/>
                <a:cs typeface="Georgia"/>
              </a:rPr>
              <a:t>Now it came to pass in the days of Ahasuerus, (this is Ahasuerus which reigned, from India even unto Ethiopia, over an hundred and seven and twenty provinces:)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1:2  |  Esther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亞哈隨魯王在書珊城的宮登基；</a:t>
            </a:r>
          </a:p>
          <a:p xmlns:a="http://schemas.openxmlformats.org/drawingml/2006/main">
            <a:pPr algn="ctr">
              <a:buNone/>
            </a:pPr>
            <a:r>
              <a:rPr sz="2400">
                <a:solidFill>
                  <a:srgbClr val="FFFFFF"/>
                </a:solidFill>
                <a:latin typeface="Georgia"/>
                <a:ea typeface="Georgia"/>
                <a:cs typeface="Georgia"/>
              </a:rPr>
              <a:t>That in those days, when the king Ahasuerus sat on the throne of his kingdom, which was in Shushan the palace,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1:3  |  Esther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在位第三年，為他一切首領臣僕設擺筵席，有波斯和米底亞的權貴，就是各省的貴冑與首領，在他面前。</a:t>
            </a:r>
          </a:p>
          <a:p xmlns:a="http://schemas.openxmlformats.org/drawingml/2006/main">
            <a:pPr algn="ctr">
              <a:buNone/>
            </a:pPr>
            <a:r>
              <a:rPr sz="2100">
                <a:solidFill>
                  <a:srgbClr val="FFFFFF"/>
                </a:solidFill>
                <a:latin typeface="Georgia"/>
                <a:ea typeface="Georgia"/>
                <a:cs typeface="Georgia"/>
              </a:rPr>
              <a:t>In the third year of his reign, he made a feast unto all his princes and his servants; the power of Persia and Media, the nobles and princes of the provinces, being before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1:4  |  Esther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他把他榮耀之國的豐富和他美好威嚴的尊貴給他們看了許多日，就是一百八十日。</a:t>
            </a:r>
          </a:p>
          <a:p xmlns:a="http://schemas.openxmlformats.org/drawingml/2006/main">
            <a:pPr algn="ctr">
              <a:buNone/>
            </a:pPr>
            <a:r>
              <a:rPr sz="2400">
                <a:solidFill>
                  <a:srgbClr val="FFFFFF"/>
                </a:solidFill>
                <a:latin typeface="Georgia"/>
                <a:ea typeface="Georgia"/>
                <a:cs typeface="Georgia"/>
              </a:rPr>
              <a:t>When he shewed the riches of his glorious kingdom and the honour of his excellent majesty many days, even an hundred and fourscore days.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1:5  |  Esther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這日子滿了，又為所有住書珊城的大小人民在御園的院子裏設擺筵席七日。</a:t>
            </a:r>
          </a:p>
          <a:p xmlns:a="http://schemas.openxmlformats.org/drawingml/2006/main">
            <a:pPr algn="ctr">
              <a:buNone/>
            </a:pPr>
            <a:r>
              <a:rPr sz="2100">
                <a:solidFill>
                  <a:srgbClr val="FFFFFF"/>
                </a:solidFill>
                <a:latin typeface="Georgia"/>
                <a:ea typeface="Georgia"/>
                <a:cs typeface="Georgia"/>
              </a:rPr>
              <a:t>And when these days were expired, the king made a feast unto all the people that were present in Shushan the palace, both unto great and small, seven days, in the court of the garden of the king’s palace;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1:6  |  Esther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有白色、綠色、藍色的[帳子]，用細麻繩、紫色繩從銀環內繫在白玉石柱上；有金銀的床榻擺在紅、白、黃、黑玉石的鋪石地上。</a:t>
            </a:r>
          </a:p>
          <a:p xmlns:a="http://schemas.openxmlformats.org/drawingml/2006/main">
            <a:pPr algn="ctr">
              <a:buNone/>
            </a:pPr>
            <a:r>
              <a:rPr sz="1800">
                <a:solidFill>
                  <a:srgbClr val="FFFFFF"/>
                </a:solidFill>
                <a:latin typeface="Georgia"/>
                <a:ea typeface="Georgia"/>
                <a:cs typeface="Georgia"/>
              </a:rPr>
              <a:t>Where were white, green, and blue, hangings, fastened with cords of fine linen and purple to silver rings and pillars of marble: the beds were of gold and silver, upon a pavement of red, and blue, and white, and black, marble.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1:7  |  Esther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用金器皿賜酒，器皿各有不同。御酒甚多，足顯王的厚意。</a:t>
            </a:r>
          </a:p>
          <a:p xmlns:a="http://schemas.openxmlformats.org/drawingml/2006/main">
            <a:pPr algn="ctr">
              <a:buNone/>
            </a:pPr>
            <a:r>
              <a:rPr sz="2100">
                <a:solidFill>
                  <a:srgbClr val="FFFFFF"/>
                </a:solidFill>
                <a:latin typeface="Georgia"/>
                <a:ea typeface="Georgia"/>
                <a:cs typeface="Georgia"/>
              </a:rPr>
              <a:t>And they gave them drink in vessels of gold, (the vessels being diverse one from another,) and royal wine in abundance, according to the state of the king.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1:8  |  Esther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喝酒有例，不准勉強人，因王吩咐宮裏的一切臣宰，讓人各隨己意。</a:t>
            </a:r>
          </a:p>
          <a:p xmlns:a="http://schemas.openxmlformats.org/drawingml/2006/main">
            <a:pPr algn="ctr">
              <a:buNone/>
            </a:pPr>
            <a:r>
              <a:rPr sz="2100">
                <a:solidFill>
                  <a:srgbClr val="FFFFFF"/>
                </a:solidFill>
                <a:latin typeface="Georgia"/>
                <a:ea typeface="Georgia"/>
                <a:cs typeface="Georgia"/>
              </a:rPr>
              <a:t>And the drinking was according to the law; none did compel: for so the king had appointed to all the officers of his house, that they should do according to every man’s pleasure.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1:9  |  Esther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王后瓦實提在亞哈隨魯王的宮內也為婦女設擺筵席。</a:t>
            </a:r>
          </a:p>
          <a:p xmlns:a="http://schemas.openxmlformats.org/drawingml/2006/main">
            <a:pPr algn="ctr">
              <a:buNone/>
            </a:pPr>
            <a:r>
              <a:rPr sz="2400">
                <a:solidFill>
                  <a:srgbClr val="FFFFFF"/>
                </a:solidFill>
                <a:latin typeface="Georgia"/>
                <a:ea typeface="Georgia"/>
                <a:cs typeface="Georgia"/>
              </a:rPr>
              <a:t>Also Vashti the queen made a feast for the women in the royal house which belonged to king Ahasuerus.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1:10  |  Esther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第七日，亞哈隨魯王飲酒，心中快樂，就吩咐在他面前侍立的七個太監米戶幔、比斯他、哈波拿、比革他、亞拔他、西達、甲迦，</a:t>
            </a:r>
          </a:p>
          <a:p xmlns:a="http://schemas.openxmlformats.org/drawingml/2006/main">
            <a:pPr algn="ctr">
              <a:buNone/>
            </a:pPr>
            <a:r>
              <a:rPr sz="1800">
                <a:solidFill>
                  <a:srgbClr val="FFFFFF"/>
                </a:solidFill>
                <a:latin typeface="Georgia"/>
                <a:ea typeface="Georgia"/>
                <a:cs typeface="Georgia"/>
              </a:rPr>
              <a:t>On the seventh day, when the heart of the king was merry with wine, he commanded Mehuman, Biztha, Harbona, Bigtha, and Abagtha, Zethar, and Carcas, the seven chamberlains that served in the presence of Ahasuerus the king,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1:11  |  Esther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請王后瓦實提頭戴王后的冠冕到王面前，使各等臣民看她的美貌，因為她容貌甚美。</a:t>
            </a:r>
          </a:p>
          <a:p xmlns:a="http://schemas.openxmlformats.org/drawingml/2006/main">
            <a:pPr algn="ctr">
              <a:buNone/>
            </a:pPr>
            <a:r>
              <a:rPr sz="2400">
                <a:solidFill>
                  <a:srgbClr val="FFFFFF"/>
                </a:solidFill>
                <a:latin typeface="Georgia"/>
                <a:ea typeface="Georgia"/>
                <a:cs typeface="Georgia"/>
              </a:rPr>
              <a:t>To bring Vashti the queen before the king with the crown royal, to shew the people and the princes her beauty: for she was fair to look 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1:12  |  Esther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王后瓦實提卻不肯遵太監所傳的王命而來，所以王甚發怒，心如火燒。</a:t>
            </a:r>
          </a:p>
          <a:p xmlns:a="http://schemas.openxmlformats.org/drawingml/2006/main">
            <a:pPr algn="ctr">
              <a:buNone/>
            </a:pPr>
            <a:r>
              <a:rPr sz="2100">
                <a:solidFill>
                  <a:srgbClr val="FFFFFF"/>
                </a:solidFill>
                <a:latin typeface="Georgia"/>
                <a:ea typeface="Georgia"/>
                <a:cs typeface="Georgia"/>
              </a:rPr>
              <a:t>But the queen Vashti refused to come at the king’s commandment by his chamberlains: therefore was the king very wroth, and his anger burned in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1:13  |  Esther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那時，在王左右常見王面、國中坐高位的，有波斯和米底亞的七個大臣，就是甲示拿、示達、押瑪他、他施斯、米力、瑪西拿、米母干，都是達時務的明哲人。按王的常規，辦事必先詢問知例明法的人。王問他們說：</a:t>
            </a:r>
          </a:p>
          <a:p xmlns:a="http://schemas.openxmlformats.org/drawingml/2006/main">
            <a:pPr algn="ctr">
              <a:buNone/>
            </a:pPr>
            <a:r>
              <a:rPr sz="2400">
                <a:solidFill>
                  <a:srgbClr val="FFFFFF"/>
                </a:solidFill>
                <a:latin typeface="Georgia"/>
                <a:ea typeface="Georgia"/>
                <a:cs typeface="Georgia"/>
              </a:rPr>
              <a:t>Then the king said to the wise men, which knew the times, (for so was the king’s manner toward all that knew law and judgment: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1:14  |  Esther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那時，在王左右常見王面、國中坐高位的，有波斯和米底亞的七個大臣，就是甲示拿、示達、押瑪他、他施斯、米力、瑪西拿、米母干，都是達時務的明哲人。按王的常規，辦事必先詢問知例明法的人。王問他們說：</a:t>
            </a:r>
          </a:p>
          <a:p xmlns:a="http://schemas.openxmlformats.org/drawingml/2006/main">
            <a:pPr algn="ctr">
              <a:buNone/>
            </a:pPr>
            <a:r>
              <a:rPr sz="2100">
                <a:solidFill>
                  <a:srgbClr val="FFFFFF"/>
                </a:solidFill>
                <a:latin typeface="Georgia"/>
                <a:ea typeface="Georgia"/>
                <a:cs typeface="Georgia"/>
              </a:rPr>
              <a:t>And the next unto him was Carshena, Shethar, Admatha, Tarshish, Meres, Marsena, and Memucan, the seven princes of Persia and Media, which saw the king’s face, and which sat the first in the kingdom;)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1:15  |  Esther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「王后瓦實提不遵太監所傳的王命，照例應當怎樣辦理呢？」</a:t>
            </a:r>
          </a:p>
          <a:p xmlns:a="http://schemas.openxmlformats.org/drawingml/2006/main">
            <a:pPr algn="ctr">
              <a:buNone/>
            </a:pPr>
            <a:r>
              <a:rPr sz="2100">
                <a:solidFill>
                  <a:srgbClr val="FFFFFF"/>
                </a:solidFill>
                <a:latin typeface="Georgia"/>
                <a:ea typeface="Georgia"/>
                <a:cs typeface="Georgia"/>
              </a:rPr>
              <a:t>What shall we do unto the queen Vashti according to law, because she hath not performed the commandment of the king Ahasuerus by the chamberlains?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1:16  |  Esther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米母干在王和眾首領面前回答說：「王后瓦實提這事，不但得罪王，並且有害於王各省的臣民；</a:t>
            </a:r>
          </a:p>
          <a:p xmlns:a="http://schemas.openxmlformats.org/drawingml/2006/main">
            <a:pPr algn="ctr">
              <a:buNone/>
            </a:pPr>
            <a:r>
              <a:rPr sz="2100">
                <a:solidFill>
                  <a:srgbClr val="FFFFFF"/>
                </a:solidFill>
                <a:latin typeface="Georgia"/>
                <a:ea typeface="Georgia"/>
                <a:cs typeface="Georgia"/>
              </a:rPr>
              <a:t>And Memucan answered before the king and the princes, Vashti the queen hath not done wrong to the king only, but also to all the princes, and to all the people that are in all the provinces of the king Ahasuerus.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1:17  |  Esther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因為王后這事必傳到眾婦人的耳中，說：『亞哈隨魯王吩咐王后瓦實提到王面前，她卻不來』，她們就藐視自己的丈夫。</a:t>
            </a:r>
          </a:p>
          <a:p xmlns:a="http://schemas.openxmlformats.org/drawingml/2006/main">
            <a:pPr algn="ctr">
              <a:buNone/>
            </a:pPr>
            <a:r>
              <a:rPr sz="1800">
                <a:solidFill>
                  <a:srgbClr val="FFFFFF"/>
                </a:solidFill>
                <a:latin typeface="Georgia"/>
                <a:ea typeface="Georgia"/>
                <a:cs typeface="Georgia"/>
              </a:rPr>
              <a:t>For this deed of the queen shall come abroad unto all women, so that they shall despise their husbands in their eyes, when it shall be reported, The king Ahasuerus commanded Vashti the queen to be brought in before him, but she came not.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1:18  |  Esther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今日波斯和米底亞的眾夫人聽見王后這事，必向王的大臣[照樣]行；從此必大開藐視和忿怒之端。</a:t>
            </a:r>
          </a:p>
          <a:p xmlns:a="http://schemas.openxmlformats.org/drawingml/2006/main">
            <a:pPr algn="ctr">
              <a:buNone/>
            </a:pPr>
            <a:r>
              <a:rPr sz="2100">
                <a:solidFill>
                  <a:srgbClr val="FFFFFF"/>
                </a:solidFill>
                <a:latin typeface="Georgia"/>
                <a:ea typeface="Georgia"/>
                <a:cs typeface="Georgia"/>
              </a:rPr>
              <a:t>Likewise shall the ladies of Persia and Media say this day unto all the king’s princes, which have heard of the deed of the queen. Thus shall there arise too much contempt and wrath.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1:19  |  Esther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王若以為美，就降旨寫在波斯和米底亞人的例中，永不更改，不准瓦實提再到王面前，將她王后的位分賜給比她還好的人。</a:t>
            </a:r>
          </a:p>
          <a:p xmlns:a="http://schemas.openxmlformats.org/drawingml/2006/main">
            <a:pPr algn="ctr">
              <a:buNone/>
            </a:pPr>
            <a:r>
              <a:rPr sz="1800">
                <a:solidFill>
                  <a:srgbClr val="FFFFFF"/>
                </a:solidFill>
                <a:latin typeface="Georgia"/>
                <a:ea typeface="Georgia"/>
                <a:cs typeface="Georgia"/>
              </a:rPr>
              <a:t>If it please the king, let there go a royal commandment from him, and let it be written among the laws of the Persians and the Medes, that it be not altered, That Vashti come no more before king Ahasuerus; and let the king give her royal estate unto another that is better than she.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1:20  |  Esther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所降的旨意傳遍通國（國度本來廣大），所有的婦人，無論丈夫貴賤都必尊敬他。」</a:t>
            </a:r>
          </a:p>
          <a:p xmlns:a="http://schemas.openxmlformats.org/drawingml/2006/main">
            <a:pPr algn="ctr">
              <a:buNone/>
            </a:pPr>
            <a:r>
              <a:rPr sz="2100">
                <a:solidFill>
                  <a:srgbClr val="FFFFFF"/>
                </a:solidFill>
                <a:latin typeface="Georgia"/>
                <a:ea typeface="Georgia"/>
                <a:cs typeface="Georgia"/>
              </a:rPr>
              <a:t>And when the king’s decree which he shall make shall be published throughout all his empire, (for it is great,) all the wives shall give to their husbands honour, both to great and small.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1:21  |  Esther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王和眾首領都以米母干的話為美，王就照這話去行，</a:t>
            </a:r>
          </a:p>
          <a:p xmlns:a="http://schemas.openxmlformats.org/drawingml/2006/main">
            <a:pPr algn="ctr">
              <a:buNone/>
            </a:pPr>
            <a:r>
              <a:rPr sz="2400">
                <a:solidFill>
                  <a:srgbClr val="FFFFFF"/>
                </a:solidFill>
                <a:latin typeface="Georgia"/>
                <a:ea typeface="Georgia"/>
                <a:cs typeface="Georgia"/>
              </a:rPr>
              <a:t>And the saying pleased the king and the princes; and the king did according to the word of Memucan: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1:22  |  Esther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發詔書，用各省的文字、各族的方言通知各省，使為丈夫的在家中作主，各說本地的方言。</a:t>
            </a:r>
          </a:p>
          <a:p xmlns:a="http://schemas.openxmlformats.org/drawingml/2006/main">
            <a:pPr algn="ctr">
              <a:buNone/>
            </a:pPr>
            <a:r>
              <a:rPr sz="1800">
                <a:solidFill>
                  <a:srgbClr val="FFFFFF"/>
                </a:solidFill>
                <a:latin typeface="Georgia"/>
                <a:ea typeface="Georgia"/>
                <a:cs typeface="Georgia"/>
              </a:rPr>
              <a:t>For he sent letters into all the king’s provinces, into every province according to the writing thereof, and to every people after their language, that every man should bear rule in his own house, and that it should be published according to the language of every people.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2026-08-30T03:53:27.9750000Z</dcterms:created>
  <dcterms:modified xsi:type="dcterms:W3CDTF">2026-08-30T03:53:27.9750000Z</dcterms:modified>
</coreProperties>
</file>