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a2d2b774d6a488b" /><Relationship Type="http://schemas.openxmlformats.org/officeDocument/2006/relationships/extended-properties" Target="/docProps/app.xml" Id="Rea07e968f41d46a9" /><Relationship Type="http://schemas.openxmlformats.org/officeDocument/2006/relationships/officeDocument" Target="/ppt/presentation.xml" Id="Rf87ef3cef55842e7" /></Relationships>
</file>

<file path=ppt/presentation.xml><?xml version="1.0" encoding="utf-8"?>
<p:presentation xmlns:p="http://schemas.openxmlformats.org/presentationml/2006/main">
  <p:sldMasterIdLst>
    <p:sldMasterId xmlns:r="http://schemas.openxmlformats.org/officeDocument/2006/relationships" id="2147483648" r:id="Rb4f4f220feb84bcb"/>
  </p:sldMasterIdLst>
  <p:notesMasterIdLst>
    <p:notesMasterId xmlns:r="http://schemas.openxmlformats.org/officeDocument/2006/relationships" r:id="R5523a20113fa4aa7"/>
  </p:notesMasterIdLst>
  <p:sldIdLst>
    <p:sldId xmlns:r="http://schemas.openxmlformats.org/officeDocument/2006/relationships" id="256" r:id="Rc41d6b4cca7b488d"/>
    <p:sldId xmlns:r="http://schemas.openxmlformats.org/officeDocument/2006/relationships" id="257" r:id="R4ad358661b68417f"/>
    <p:sldId xmlns:r="http://schemas.openxmlformats.org/officeDocument/2006/relationships" id="258" r:id="R08582ac1c5834dfe"/>
    <p:sldId xmlns:r="http://schemas.openxmlformats.org/officeDocument/2006/relationships" id="259" r:id="R7d62648f013344f6"/>
    <p:sldId xmlns:r="http://schemas.openxmlformats.org/officeDocument/2006/relationships" id="260" r:id="R2d7d615d217d4d3b"/>
    <p:sldId xmlns:r="http://schemas.openxmlformats.org/officeDocument/2006/relationships" id="261" r:id="Rb58768153ad14da8"/>
    <p:sldId xmlns:r="http://schemas.openxmlformats.org/officeDocument/2006/relationships" id="262" r:id="R2e9c8d702d3e446f"/>
    <p:sldId xmlns:r="http://schemas.openxmlformats.org/officeDocument/2006/relationships" id="263" r:id="R0521b383247641d1"/>
    <p:sldId xmlns:r="http://schemas.openxmlformats.org/officeDocument/2006/relationships" id="264" r:id="Rd46523f40b844de9"/>
    <p:sldId xmlns:r="http://schemas.openxmlformats.org/officeDocument/2006/relationships" id="265" r:id="R2ee11da592f14edf"/>
    <p:sldId xmlns:r="http://schemas.openxmlformats.org/officeDocument/2006/relationships" id="266" r:id="Re10d627a3a184a9b"/>
    <p:sldId xmlns:r="http://schemas.openxmlformats.org/officeDocument/2006/relationships" id="267" r:id="R9f1a50c270654201"/>
    <p:sldId xmlns:r="http://schemas.openxmlformats.org/officeDocument/2006/relationships" id="268" r:id="R404ee14d55ce4d78"/>
    <p:sldId xmlns:r="http://schemas.openxmlformats.org/officeDocument/2006/relationships" id="269" r:id="R7f73ed0490a8474c"/>
    <p:sldId xmlns:r="http://schemas.openxmlformats.org/officeDocument/2006/relationships" id="270" r:id="Rc0ce9458bae54990"/>
    <p:sldId xmlns:r="http://schemas.openxmlformats.org/officeDocument/2006/relationships" id="271" r:id="R55b9a5daa9a44863"/>
    <p:sldId xmlns:r="http://schemas.openxmlformats.org/officeDocument/2006/relationships" id="272" r:id="R3852377bc21e4edf"/>
    <p:sldId xmlns:r="http://schemas.openxmlformats.org/officeDocument/2006/relationships" id="273" r:id="R25e28e7c1c324a4f"/>
    <p:sldId xmlns:r="http://schemas.openxmlformats.org/officeDocument/2006/relationships" id="274" r:id="R59d5b17172c5428f"/>
    <p:sldId xmlns:r="http://schemas.openxmlformats.org/officeDocument/2006/relationships" id="275" r:id="R2a3a27beb44e48bc"/>
    <p:sldId xmlns:r="http://schemas.openxmlformats.org/officeDocument/2006/relationships" id="276" r:id="Reb910ba0c1544ee5"/>
    <p:sldId xmlns:r="http://schemas.openxmlformats.org/officeDocument/2006/relationships" id="277" r:id="R91fb941c74ab419d"/>
    <p:sldId xmlns:r="http://schemas.openxmlformats.org/officeDocument/2006/relationships" id="278" r:id="R5c21ca78b6e84df1"/>
    <p:sldId xmlns:r="http://schemas.openxmlformats.org/officeDocument/2006/relationships" id="279" r:id="R2dff330699b84a61"/>
    <p:sldId xmlns:r="http://schemas.openxmlformats.org/officeDocument/2006/relationships" id="280" r:id="R405de89baf9d484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c88d95980d14cc2" /><Relationship Type="http://schemas.openxmlformats.org/officeDocument/2006/relationships/slideMaster" Target="/ppt/slideMasters/slideMaster1.xml" Id="Rb4f4f220feb84bcb" /><Relationship Type="http://schemas.openxmlformats.org/officeDocument/2006/relationships/notesMaster" Target="/ppt/notesMasters/notesMaster1.xml" Id="R5523a20113fa4aa7" /><Relationship Type="http://schemas.openxmlformats.org/officeDocument/2006/relationships/presProps" Target="/ppt/presProps.xml" Id="R1a3bc90d44a54b78" /><Relationship Type="http://schemas.openxmlformats.org/officeDocument/2006/relationships/tableStyles" Target="/ppt/tableStyles.xml" Id="R4121d3b5ded04be2" /><Relationship Type="http://schemas.openxmlformats.org/officeDocument/2006/relationships/slide" Target="/ppt/slides/slide1.xml" Id="Rc41d6b4cca7b488d" /><Relationship Type="http://schemas.openxmlformats.org/officeDocument/2006/relationships/slide" Target="/ppt/slides/slide2.xml" Id="R4ad358661b68417f" /><Relationship Type="http://schemas.openxmlformats.org/officeDocument/2006/relationships/slide" Target="/ppt/slides/slide3.xml" Id="R08582ac1c5834dfe" /><Relationship Type="http://schemas.openxmlformats.org/officeDocument/2006/relationships/slide" Target="/ppt/slides/slide4.xml" Id="R7d62648f013344f6" /><Relationship Type="http://schemas.openxmlformats.org/officeDocument/2006/relationships/slide" Target="/ppt/slides/slide5.xml" Id="R2d7d615d217d4d3b" /><Relationship Type="http://schemas.openxmlformats.org/officeDocument/2006/relationships/slide" Target="/ppt/slides/slide6.xml" Id="Rb58768153ad14da8" /><Relationship Type="http://schemas.openxmlformats.org/officeDocument/2006/relationships/slide" Target="/ppt/slides/slide7.xml" Id="R2e9c8d702d3e446f" /><Relationship Type="http://schemas.openxmlformats.org/officeDocument/2006/relationships/slide" Target="/ppt/slides/slide8.xml" Id="R0521b383247641d1" /><Relationship Type="http://schemas.openxmlformats.org/officeDocument/2006/relationships/slide" Target="/ppt/slides/slide9.xml" Id="Rd46523f40b844de9" /><Relationship Type="http://schemas.openxmlformats.org/officeDocument/2006/relationships/slide" Target="/ppt/slides/slide10.xml" Id="R2ee11da592f14edf" /><Relationship Type="http://schemas.openxmlformats.org/officeDocument/2006/relationships/slide" Target="/ppt/slides/slide11.xml" Id="Re10d627a3a184a9b" /><Relationship Type="http://schemas.openxmlformats.org/officeDocument/2006/relationships/slide" Target="/ppt/slides/slide12.xml" Id="R9f1a50c270654201" /><Relationship Type="http://schemas.openxmlformats.org/officeDocument/2006/relationships/slide" Target="/ppt/slides/slide13.xml" Id="R404ee14d55ce4d78" /><Relationship Type="http://schemas.openxmlformats.org/officeDocument/2006/relationships/slide" Target="/ppt/slides/slide14.xml" Id="R7f73ed0490a8474c" /><Relationship Type="http://schemas.openxmlformats.org/officeDocument/2006/relationships/slide" Target="/ppt/slides/slide15.xml" Id="Rc0ce9458bae54990" /><Relationship Type="http://schemas.openxmlformats.org/officeDocument/2006/relationships/slide" Target="/ppt/slides/slide16.xml" Id="R55b9a5daa9a44863" /><Relationship Type="http://schemas.openxmlformats.org/officeDocument/2006/relationships/slide" Target="/ppt/slides/slide17.xml" Id="R3852377bc21e4edf" /><Relationship Type="http://schemas.openxmlformats.org/officeDocument/2006/relationships/slide" Target="/ppt/slides/slide18.xml" Id="R25e28e7c1c324a4f" /><Relationship Type="http://schemas.openxmlformats.org/officeDocument/2006/relationships/slide" Target="/ppt/slides/slide19.xml" Id="R59d5b17172c5428f" /><Relationship Type="http://schemas.openxmlformats.org/officeDocument/2006/relationships/slide" Target="/ppt/slides/slide20.xml" Id="R2a3a27beb44e48bc" /><Relationship Type="http://schemas.openxmlformats.org/officeDocument/2006/relationships/slide" Target="/ppt/slides/slide21.xml" Id="Reb910ba0c1544ee5" /><Relationship Type="http://schemas.openxmlformats.org/officeDocument/2006/relationships/slide" Target="/ppt/slides/slide22.xml" Id="R91fb941c74ab419d" /><Relationship Type="http://schemas.openxmlformats.org/officeDocument/2006/relationships/slide" Target="/ppt/slides/slide23.xml" Id="R5c21ca78b6e84df1" /><Relationship Type="http://schemas.openxmlformats.org/officeDocument/2006/relationships/slide" Target="/ppt/slides/slide24.xml" Id="R2dff330699b84a61" /><Relationship Type="http://schemas.openxmlformats.org/officeDocument/2006/relationships/slide" Target="/ppt/slides/slide25.xml" Id="R405de89baf9d484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9b5903b694744f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ecb122b5a1943f9" /><Relationship Type="http://schemas.openxmlformats.org/officeDocument/2006/relationships/notesMaster" Target="/ppt/notesMasters/notesMaster1.xml" Id="R02e9d66bbcdd4247" /></Relationships>
</file>

<file path=ppt/notesSlides/_rels/notesSlide2.xml.rels>&#65279;<?xml version="1.0" encoding="utf-8"?><Relationships xmlns="http://schemas.openxmlformats.org/package/2006/relationships"><Relationship Type="http://schemas.openxmlformats.org/officeDocument/2006/relationships/slide" Target="/ppt/slides/slide2.xml" Id="R609a1cf7598b448f" /><Relationship Type="http://schemas.openxmlformats.org/officeDocument/2006/relationships/notesMaster" Target="/ppt/notesMasters/notesMaster1.xml" Id="R8be59ce6bea34ad9" /></Relationships>
</file>

<file path=ppt/notesSlides/_rels/notesSlide3.xml.rels>&#65279;<?xml version="1.0" encoding="utf-8"?><Relationships xmlns="http://schemas.openxmlformats.org/package/2006/relationships"><Relationship Type="http://schemas.openxmlformats.org/officeDocument/2006/relationships/slide" Target="/ppt/slides/slide3.xml" Id="R9d62d1b530cd44fd" /><Relationship Type="http://schemas.openxmlformats.org/officeDocument/2006/relationships/notesMaster" Target="/ppt/notesMasters/notesMaster1.xml" Id="Re5f906a9823149cb" /></Relationships>
</file>

<file path=ppt/notesSlides/_rels/notesSlide4.xml.rels>&#65279;<?xml version="1.0" encoding="utf-8"?><Relationships xmlns="http://schemas.openxmlformats.org/package/2006/relationships"><Relationship Type="http://schemas.openxmlformats.org/officeDocument/2006/relationships/slide" Target="/ppt/slides/slide4.xml" Id="R5274edb9eba24a9e" /><Relationship Type="http://schemas.openxmlformats.org/officeDocument/2006/relationships/notesMaster" Target="/ppt/notesMasters/notesMaster1.xml" Id="Rdacb6d60d11e4889" /></Relationships>
</file>

<file path=ppt/notesSlides/_rels/notesSlide5.xml.rels>&#65279;<?xml version="1.0" encoding="utf-8"?><Relationships xmlns="http://schemas.openxmlformats.org/package/2006/relationships"><Relationship Type="http://schemas.openxmlformats.org/officeDocument/2006/relationships/slide" Target="/ppt/slides/slide5.xml" Id="Rda348f256d334519" /><Relationship Type="http://schemas.openxmlformats.org/officeDocument/2006/relationships/notesMaster" Target="/ppt/notesMasters/notesMaster1.xml" Id="R4cb7f5e3696a4b12" /></Relationships>
</file>

<file path=ppt/notesSlides/_rels/notesSlide6.xml.rels>&#65279;<?xml version="1.0" encoding="utf-8"?><Relationships xmlns="http://schemas.openxmlformats.org/package/2006/relationships"><Relationship Type="http://schemas.openxmlformats.org/officeDocument/2006/relationships/slide" Target="/ppt/slides/slide6.xml" Id="Rf05caa5ee4f14de1" /><Relationship Type="http://schemas.openxmlformats.org/officeDocument/2006/relationships/notesMaster" Target="/ppt/notesMasters/notesMaster1.xml" Id="Rfdda662938d94761" /></Relationships>
</file>

<file path=ppt/notesSlides/_rels/notesSlide7.xml.rels>&#65279;<?xml version="1.0" encoding="utf-8"?><Relationships xmlns="http://schemas.openxmlformats.org/package/2006/relationships"><Relationship Type="http://schemas.openxmlformats.org/officeDocument/2006/relationships/slide" Target="/ppt/slides/slide7.xml" Id="Rd1ce632f54244185" /><Relationship Type="http://schemas.openxmlformats.org/officeDocument/2006/relationships/notesMaster" Target="/ppt/notesMasters/notesMaster1.xml" Id="Ra97ee117f2af4812" /></Relationships>
</file>

<file path=ppt/notesSlides/_rels/notesSlide8.xml.rels>&#65279;<?xml version="1.0" encoding="utf-8"?><Relationships xmlns="http://schemas.openxmlformats.org/package/2006/relationships"><Relationship Type="http://schemas.openxmlformats.org/officeDocument/2006/relationships/slide" Target="/ppt/slides/slide8.xml" Id="R997eb1ee0c414fd7" /><Relationship Type="http://schemas.openxmlformats.org/officeDocument/2006/relationships/notesMaster" Target="/ppt/notesMasters/notesMaster1.xml" Id="R96e0594ba0c245db" /></Relationships>
</file>

<file path=ppt/notesSlides/_rels/notesSlide9.xml.rels>&#65279;<?xml version="1.0" encoding="utf-8"?><Relationships xmlns="http://schemas.openxmlformats.org/package/2006/relationships"><Relationship Type="http://schemas.openxmlformats.org/officeDocument/2006/relationships/slide" Target="/ppt/slides/slide9.xml" Id="Rca0e4a062a384bb5" /><Relationship Type="http://schemas.openxmlformats.org/officeDocument/2006/relationships/notesMaster" Target="/ppt/notesMasters/notesMaster1.xml" Id="R50e86bd9b56c4b3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6c2ebbfc5194217" /><Relationship Type="http://schemas.openxmlformats.org/officeDocument/2006/relationships/notesMaster" Target="/ppt/notesMasters/notesMaster1.xml" Id="R074041ba475c488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6b6f66bc4bd44ad" /><Relationship Type="http://schemas.openxmlformats.org/officeDocument/2006/relationships/notesMaster" Target="/ppt/notesMasters/notesMaster1.xml" Id="R50176672bf2e4f2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125b3a8791a407b" /><Relationship Type="http://schemas.openxmlformats.org/officeDocument/2006/relationships/notesMaster" Target="/ppt/notesMasters/notesMaster1.xml" Id="R2c7d9e2248a4456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f61fd07c13343ce" /><Relationship Type="http://schemas.openxmlformats.org/officeDocument/2006/relationships/notesMaster" Target="/ppt/notesMasters/notesMaster1.xml" Id="Rb65e45ab22ee4f9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e0e2c3ba47146f7" /><Relationship Type="http://schemas.openxmlformats.org/officeDocument/2006/relationships/notesMaster" Target="/ppt/notesMasters/notesMaster1.xml" Id="R6a40c8a60f444e3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8523624737b460a" /><Relationship Type="http://schemas.openxmlformats.org/officeDocument/2006/relationships/notesMaster" Target="/ppt/notesMasters/notesMaster1.xml" Id="R04f1c9174eb7433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1779463bfd34a80" /><Relationship Type="http://schemas.openxmlformats.org/officeDocument/2006/relationships/notesMaster" Target="/ppt/notesMasters/notesMaster1.xml" Id="R079ed4b78446496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c89efa036cd4304" /><Relationship Type="http://schemas.openxmlformats.org/officeDocument/2006/relationships/notesMaster" Target="/ppt/notesMasters/notesMaster1.xml" Id="Rb16d171fb9764c5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0533ffb33c645f0" /><Relationship Type="http://schemas.openxmlformats.org/officeDocument/2006/relationships/notesMaster" Target="/ppt/notesMasters/notesMaster1.xml" Id="Rf2cbac77da52459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5170da1791e4d0e" /><Relationship Type="http://schemas.openxmlformats.org/officeDocument/2006/relationships/notesMaster" Target="/ppt/notesMasters/notesMaster1.xml" Id="Re95eb8e9495a480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90575cd7ecf4d33" /><Relationship Type="http://schemas.openxmlformats.org/officeDocument/2006/relationships/notesMaster" Target="/ppt/notesMasters/notesMaster1.xml" Id="Rf8520c864926438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eeddd5286864d2a" /><Relationship Type="http://schemas.openxmlformats.org/officeDocument/2006/relationships/notesMaster" Target="/ppt/notesMasters/notesMaster1.xml" Id="R932105de4fc644c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8c479297214417e" /><Relationship Type="http://schemas.openxmlformats.org/officeDocument/2006/relationships/notesMaster" Target="/ppt/notesMasters/notesMaster1.xml" Id="R4fb3bb58af7540d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140bbbe5e224a71" /><Relationship Type="http://schemas.openxmlformats.org/officeDocument/2006/relationships/notesMaster" Target="/ppt/notesMasters/notesMaster1.xml" Id="Raa3b3ef3437c4c9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22fd1bc31f44214" /><Relationship Type="http://schemas.openxmlformats.org/officeDocument/2006/relationships/notesMaster" Target="/ppt/notesMasters/notesMaster1.xml" Id="R86cb15d3cf45489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644824d153a43ee" /><Relationship Type="http://schemas.openxmlformats.org/officeDocument/2006/relationships/notesMaster" Target="/ppt/notesMasters/notesMaster1.xml" Id="R7828f462a06f47a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711aa9c1f4e49aa" /><Relationship Type="http://schemas.openxmlformats.org/officeDocument/2006/relationships/image" Target="/ppt/media/image.png" Id="R5f7c9e0046e24239" /><Relationship Type="http://schemas.openxmlformats.org/officeDocument/2006/relationships/image" Target="/ppt/media/image2.png" Id="R92401e9618594849" /><Relationship Type="http://schemas.openxmlformats.org/officeDocument/2006/relationships/image" Target="/ppt/media/image.jpeg" Id="R4b9dc6b1fa224ba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6eea4e4e60c445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f7c9e0046e2423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2401e961859484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b9dc6b1fa224ba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a578fb064de4e40" /><Relationship Type="http://schemas.openxmlformats.org/officeDocument/2006/relationships/slideLayout" Target="/ppt/slideLayouts/slideLayout1.xml" Id="R5fcab743376b4dfc" /><Relationship Type="http://schemas.openxmlformats.org/officeDocument/2006/relationships/slideLayout" Target="/ppt/slideLayouts/slideLayout2.xml" Id="R659847d285ba43d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fcab743376b4dfc"/>
    <p:sldLayoutId xmlns:r="http://schemas.openxmlformats.org/officeDocument/2006/relationships" id="2147483650" r:id="R659847d285ba43d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ede6b42dd0a4979" /><Relationship Type="http://schemas.openxmlformats.org/officeDocument/2006/relationships/notesSlide" Target="/ppt/notesSlides/notesSlide1.xml" Id="R58477b7444c44da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063f64d39bc4712" /><Relationship Type="http://schemas.openxmlformats.org/officeDocument/2006/relationships/notesSlide" Target="/ppt/notesSlides/notesSlide2.xml" Id="R2f019a73e40f40c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7727a68249d4bb5" /><Relationship Type="http://schemas.openxmlformats.org/officeDocument/2006/relationships/notesSlide" Target="/ppt/notesSlides/notesSlide3.xml" Id="Rfdf7a7eba0084d2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e9edec9fbc34727" /><Relationship Type="http://schemas.openxmlformats.org/officeDocument/2006/relationships/notesSlide" Target="/ppt/notesSlides/notesSlide4.xml" Id="Rb3cf8506028d404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ab41f4b45524906" /><Relationship Type="http://schemas.openxmlformats.org/officeDocument/2006/relationships/notesSlide" Target="/ppt/notesSlides/notesSlide5.xml" Id="R520ddd08e84d4e5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aed7034d55b4813" /><Relationship Type="http://schemas.openxmlformats.org/officeDocument/2006/relationships/notesSlide" Target="/ppt/notesSlides/notesSlide6.xml" Id="R172266437a5b47c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187773183cc477e" /><Relationship Type="http://schemas.openxmlformats.org/officeDocument/2006/relationships/notesSlide" Target="/ppt/notesSlides/notesSlide7.xml" Id="R8234ec9aed8248b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3bade2d8e1f4377" /><Relationship Type="http://schemas.openxmlformats.org/officeDocument/2006/relationships/notesSlide" Target="/ppt/notesSlides/notesSlide8.xml" Id="Ra7f6fa4d3405486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410e424e08f4b07" /><Relationship Type="http://schemas.openxmlformats.org/officeDocument/2006/relationships/notesSlide" Target="/ppt/notesSlides/notesSlide9.xml" Id="Rdf2b57dff821437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1becaeda399412c" /><Relationship Type="http://schemas.openxmlformats.org/officeDocument/2006/relationships/notesSlide" Target="/ppt/notesSlides/notesSlide10.xml" Id="R568c9b9f460b461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e85aeed2b4d45ca" /><Relationship Type="http://schemas.openxmlformats.org/officeDocument/2006/relationships/notesSlide" Target="/ppt/notesSlides/notesSlide11.xml" Id="R4598de7c406c4c0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c4383de913c4d23" /><Relationship Type="http://schemas.openxmlformats.org/officeDocument/2006/relationships/notesSlide" Target="/ppt/notesSlides/notesSlide12.xml" Id="Rfde89d22ed11432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bdd7ec8d2e34944" /><Relationship Type="http://schemas.openxmlformats.org/officeDocument/2006/relationships/notesSlide" Target="/ppt/notesSlides/notesSlide13.xml" Id="R8ba611e2e2b44f0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6ed427d50714060" /><Relationship Type="http://schemas.openxmlformats.org/officeDocument/2006/relationships/notesSlide" Target="/ppt/notesSlides/notesSlide14.xml" Id="Rf99b5e97bc8844d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c44809a597f4128" /><Relationship Type="http://schemas.openxmlformats.org/officeDocument/2006/relationships/notesSlide" Target="/ppt/notesSlides/notesSlide15.xml" Id="R92ed74822e01425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fe8c93bcdea4139" /><Relationship Type="http://schemas.openxmlformats.org/officeDocument/2006/relationships/notesSlide" Target="/ppt/notesSlides/notesSlide16.xml" Id="Rae6abce43cc643f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5d2f82b6777479d" /><Relationship Type="http://schemas.openxmlformats.org/officeDocument/2006/relationships/notesSlide" Target="/ppt/notesSlides/notesSlide17.xml" Id="Rb47ae78015cd48e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32859691d734f9f" /><Relationship Type="http://schemas.openxmlformats.org/officeDocument/2006/relationships/notesSlide" Target="/ppt/notesSlides/notesSlide18.xml" Id="Rb6badc406aa1423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ef34f7541554460" /><Relationship Type="http://schemas.openxmlformats.org/officeDocument/2006/relationships/notesSlide" Target="/ppt/notesSlides/notesSlide19.xml" Id="R150a448b323c4dc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299e914150e40ba" /><Relationship Type="http://schemas.openxmlformats.org/officeDocument/2006/relationships/notesSlide" Target="/ppt/notesSlides/notesSlide20.xml" Id="Rbc64d5ecdd9c4c9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44af94f664a4390" /><Relationship Type="http://schemas.openxmlformats.org/officeDocument/2006/relationships/notesSlide" Target="/ppt/notesSlides/notesSlide21.xml" Id="Rc043dc75fa20409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d7a7c47a2a64a47" /><Relationship Type="http://schemas.openxmlformats.org/officeDocument/2006/relationships/notesSlide" Target="/ppt/notesSlides/notesSlide22.xml" Id="R2f3778051734459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ef1df05f2ae4115" /><Relationship Type="http://schemas.openxmlformats.org/officeDocument/2006/relationships/notesSlide" Target="/ppt/notesSlides/notesSlide23.xml" Id="Rc955dc399f3a446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20c4d0db4254a56" /><Relationship Type="http://schemas.openxmlformats.org/officeDocument/2006/relationships/notesSlide" Target="/ppt/notesSlides/notesSlide24.xml" Id="Re930b1b19b2949f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e0c790a897b4d22" /><Relationship Type="http://schemas.openxmlformats.org/officeDocument/2006/relationships/notesSlide" Target="/ppt/notesSlides/notesSlide25.xml" Id="R42372565171d431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約書亞記第12章</a:t>
            </a:r>
          </a:p>
          <a:p xmlns:a="http://schemas.openxmlformats.org/drawingml/2006/main">
            <a:pPr algn="ctr">
              <a:buNone/>
            </a:pPr>
            <a:r>
              <a:rPr sz="2000">
                <a:solidFill>
                  <a:srgbClr val="FFFFFF"/>
                </a:solidFill>
                <a:latin typeface="Georgia"/>
                <a:ea typeface="Georgia"/>
                <a:cs typeface="Georgia"/>
              </a:rPr>
              <a:t>Joshua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12:1  |  Joshua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以色列人在約旦河外向日出之地擊殺二王，得他們的地，就是從亞嫩谷直到黑門山，並東邊的全亞拉巴之地。</a:t>
            </a:r>
          </a:p>
          <a:p xmlns:a="http://schemas.openxmlformats.org/drawingml/2006/main">
            <a:pPr algn="ctr">
              <a:buNone/>
            </a:pPr>
            <a:r>
              <a:rPr sz="1800">
                <a:solidFill>
                  <a:srgbClr val="FFFFFF"/>
                </a:solidFill>
                <a:latin typeface="Georgia"/>
                <a:ea typeface="Georgia"/>
                <a:cs typeface="Georgia"/>
              </a:rPr>
              <a:t>Now these are the kings of the land, which the children of Israel smote, and possessed their land on the other side Jordan toward the rising of the sun, from the river Arnon unto mount Hermon, and all the plain on the east: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12:2  |  Joshua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這二王，有住希實本、亞摩利人的王西宏。他所管之地是從亞嫩谷邊的亞羅珥和谷中的[城]，並基列一半，直到亞捫人的境界，雅博河</a:t>
            </a:r>
          </a:p>
          <a:p xmlns:a="http://schemas.openxmlformats.org/drawingml/2006/main">
            <a:pPr algn="ctr">
              <a:buNone/>
            </a:pPr>
            <a:r>
              <a:rPr sz="1800">
                <a:solidFill>
                  <a:srgbClr val="FFFFFF"/>
                </a:solidFill>
                <a:latin typeface="Georgia"/>
                <a:ea typeface="Georgia"/>
                <a:cs typeface="Georgia"/>
              </a:rPr>
              <a:t>Sihon king of the Amorites, who dwelt in Heshbon, and ruled from Aroer, which is upon the bank of the river Arnon, and from the middle of the river, and from half Gilead, even unto the river Jabbok, which is the border of the children of Ammon;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12:3  |  Joshua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與[約旦河]東邊的亞拉巴，直到基尼烈海，又到亞拉巴的海，就是鹽海，通伯‧耶西末的路，以及南方，直到毗斯迦的山根。</a:t>
            </a:r>
          </a:p>
          <a:p xmlns:a="http://schemas.openxmlformats.org/drawingml/2006/main">
            <a:pPr algn="ctr">
              <a:buNone/>
            </a:pPr>
            <a:r>
              <a:rPr sz="2100">
                <a:solidFill>
                  <a:srgbClr val="FFFFFF"/>
                </a:solidFill>
                <a:latin typeface="Georgia"/>
                <a:ea typeface="Georgia"/>
                <a:cs typeface="Georgia"/>
              </a:rPr>
              <a:t>And from the plain to the sea of Chinneroth on the east, and unto the sea of the plain, even the salt sea on the east, the way to Beth-jeshimoth; and from the south, under Ashdoth-pisgah: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12:4  |  Joshua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又有巴珊王噩。他是利乏音人所剩下的，住在亞斯他錄和以得來。</a:t>
            </a:r>
          </a:p>
          <a:p xmlns:a="http://schemas.openxmlformats.org/drawingml/2006/main">
            <a:pPr algn="ctr">
              <a:buNone/>
            </a:pPr>
            <a:r>
              <a:rPr sz="2400">
                <a:solidFill>
                  <a:srgbClr val="FFFFFF"/>
                </a:solidFill>
                <a:latin typeface="Georgia"/>
                <a:ea typeface="Georgia"/>
                <a:cs typeface="Georgia"/>
              </a:rPr>
              <a:t>And the coast of Og king of Bashan, which was of the remnant of the giants, that dwelt at Ashtaroth and at Edrei,</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12:5  |  Joshua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他所管之地是黑門山、撒迦、巴珊全地，直到基述人和瑪迦人的境界，並基列一半，直到希實本王西宏的境界。</a:t>
            </a:r>
          </a:p>
          <a:p xmlns:a="http://schemas.openxmlformats.org/drawingml/2006/main">
            <a:pPr algn="ctr">
              <a:buNone/>
            </a:pPr>
            <a:r>
              <a:rPr sz="2100">
                <a:solidFill>
                  <a:srgbClr val="FFFFFF"/>
                </a:solidFill>
                <a:latin typeface="Georgia"/>
                <a:ea typeface="Georgia"/>
                <a:cs typeface="Georgia"/>
              </a:rPr>
              <a:t>And reigned in mount Hermon, and in Salcah, and in all Bashan, unto the border of the Geshurites and the Maachathites, and half Gilead, the border of Sihon king of Heshbon.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12:6  |  Joshua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這二王是耶和華僕人摩西和以色列人所擊殺的；耶和華僕人摩西將他們的地賜給呂便人、迦得人，和瑪拿西半支派的人為業。</a:t>
            </a:r>
          </a:p>
          <a:p xmlns:a="http://schemas.openxmlformats.org/drawingml/2006/main">
            <a:pPr algn="ctr">
              <a:buNone/>
            </a:pPr>
            <a:r>
              <a:rPr sz="2100">
                <a:solidFill>
                  <a:srgbClr val="FFFFFF"/>
                </a:solidFill>
                <a:latin typeface="Georgia"/>
                <a:ea typeface="Georgia"/>
                <a:cs typeface="Georgia"/>
              </a:rPr>
              <a:t>Them did Moses the servant of the LORD and the children of Israel smite: and Moses the servant of the LORD gave it for a possession unto the Reubenites, and the Gadites, and the half tribe of Manasseh.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12:7  |  Joshua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約書亞和以色列人在約旦河西擊殺了諸王。他們的地是從黎巴嫩平原的巴力‧迦得，直到上西珥的哈拉山。約書亞就將那地按着以色列支派的宗族分給他們為業，</a:t>
            </a:r>
          </a:p>
          <a:p xmlns:a="http://schemas.openxmlformats.org/drawingml/2006/main">
            <a:pPr algn="ctr">
              <a:buNone/>
            </a:pPr>
            <a:r>
              <a:rPr sz="1800">
                <a:solidFill>
                  <a:srgbClr val="FFFFFF"/>
                </a:solidFill>
                <a:latin typeface="Georgia"/>
                <a:ea typeface="Georgia"/>
                <a:cs typeface="Georgia"/>
              </a:rPr>
              <a:t>And these are the kings of the country which Joshua and the children of Israel smote on this side Jordan on the west, from Baal-gad in the valley of Lebanon even unto the mount Halak, that goeth up to Seir; which Joshua gave unto the tribes of Israel for a possession according to their divisions;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12:8  |  Joshua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就是赫人、亞摩利人、迦南人、比利洗人、希未人、耶布斯人的山地、高原亞拉巴、山坡、曠野，和南地。</a:t>
            </a:r>
          </a:p>
          <a:p xmlns:a="http://schemas.openxmlformats.org/drawingml/2006/main">
            <a:pPr algn="ctr">
              <a:buNone/>
            </a:pPr>
            <a:r>
              <a:rPr sz="1800">
                <a:solidFill>
                  <a:srgbClr val="FFFFFF"/>
                </a:solidFill>
                <a:latin typeface="Georgia"/>
                <a:ea typeface="Georgia"/>
                <a:cs typeface="Georgia"/>
              </a:rPr>
              <a:t>In the mountains, and in the valleys, and in the plains, and in the springs, and in the wilderness, and in the south country; the Hittites, the Amorites, and the Canaanites, the Perizzites, the Hivites, and the Jebusites: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12:9  |  Joshua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[他們的王]：一個是耶利哥王，一個是靠近伯特利的艾城王，</a:t>
            </a:r>
          </a:p>
          <a:p xmlns:a="http://schemas.openxmlformats.org/drawingml/2006/main">
            <a:pPr algn="ctr">
              <a:buNone/>
            </a:pPr>
            <a:r>
              <a:rPr sz="2800">
                <a:solidFill>
                  <a:srgbClr val="FFFFFF"/>
                </a:solidFill>
                <a:latin typeface="Georgia"/>
                <a:ea typeface="Georgia"/>
                <a:cs typeface="Georgia"/>
              </a:rPr>
              <a:t>The king of Jericho, one; the king of Ai, which is beside Beth-el, one;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12:10  |  Joshua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一個是耶路撒冷王，一個是希伯崙王，</a:t>
            </a:r>
          </a:p>
          <a:p xmlns:a="http://schemas.openxmlformats.org/drawingml/2006/main">
            <a:pPr algn="ctr">
              <a:buNone/>
            </a:pPr>
            <a:r>
              <a:rPr sz="2800">
                <a:solidFill>
                  <a:srgbClr val="FFFFFF"/>
                </a:solidFill>
                <a:latin typeface="Georgia"/>
                <a:ea typeface="Georgia"/>
                <a:cs typeface="Georgia"/>
              </a:rPr>
              <a:t>The king of Jerusalem, one; the king of Hebron, one;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12:11  |  Joshua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一個是耶末王，一個是拉吉王，</a:t>
            </a:r>
          </a:p>
          <a:p xmlns:a="http://schemas.openxmlformats.org/drawingml/2006/main">
            <a:pPr algn="ctr">
              <a:buNone/>
            </a:pPr>
            <a:r>
              <a:rPr sz="2800">
                <a:solidFill>
                  <a:srgbClr val="FFFFFF"/>
                </a:solidFill>
                <a:latin typeface="Georgia"/>
                <a:ea typeface="Georgia"/>
                <a:cs typeface="Georgia"/>
              </a:rPr>
              <a:t>The king of Jarmuth, one; the king of Lachish, one;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12:12  |  Joshua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一個是伊磯倫王，一個是基色王，</a:t>
            </a:r>
          </a:p>
          <a:p xmlns:a="http://schemas.openxmlformats.org/drawingml/2006/main">
            <a:pPr algn="ctr">
              <a:buNone/>
            </a:pPr>
            <a:r>
              <a:rPr sz="2800">
                <a:solidFill>
                  <a:srgbClr val="FFFFFF"/>
                </a:solidFill>
                <a:latin typeface="Georgia"/>
                <a:ea typeface="Georgia"/>
                <a:cs typeface="Georgia"/>
              </a:rPr>
              <a:t>The king of Eglon, one; the king of Gezer, one;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12:13  |  Joshua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一個是底璧王，一個是基德王，</a:t>
            </a:r>
          </a:p>
          <a:p xmlns:a="http://schemas.openxmlformats.org/drawingml/2006/main">
            <a:pPr algn="ctr">
              <a:buNone/>
            </a:pPr>
            <a:r>
              <a:rPr sz="2800">
                <a:solidFill>
                  <a:srgbClr val="FFFFFF"/>
                </a:solidFill>
                <a:latin typeface="Georgia"/>
                <a:ea typeface="Georgia"/>
                <a:cs typeface="Georgia"/>
              </a:rPr>
              <a:t>The king of Debir, one; the king of Geder, one;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12:14  |  Joshua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一個是何珥瑪王，一個是亞拉得王，</a:t>
            </a:r>
          </a:p>
          <a:p xmlns:a="http://schemas.openxmlformats.org/drawingml/2006/main">
            <a:pPr algn="ctr">
              <a:buNone/>
            </a:pPr>
            <a:r>
              <a:rPr sz="2800">
                <a:solidFill>
                  <a:srgbClr val="FFFFFF"/>
                </a:solidFill>
                <a:latin typeface="Georgia"/>
                <a:ea typeface="Georgia"/>
                <a:cs typeface="Georgia"/>
              </a:rPr>
              <a:t>The king of Hormah, one; the king of Arad, one;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12:15  |  Joshua 12:15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一個是立拿王，一個是亞杜蘭王，</a:t>
            </a:r>
          </a:p>
          <a:p xmlns:a="http://schemas.openxmlformats.org/drawingml/2006/main">
            <a:pPr algn="ctr">
              <a:buNone/>
            </a:pPr>
            <a:r>
              <a:rPr sz="2800">
                <a:solidFill>
                  <a:srgbClr val="FFFFFF"/>
                </a:solidFill>
                <a:latin typeface="Georgia"/>
                <a:ea typeface="Georgia"/>
                <a:cs typeface="Georgia"/>
              </a:rPr>
              <a:t>The king of Libnah, one; the king of Adullam, one;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12:16  |  Joshua 12:16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一個是瑪基大王，一個是伯特利王，</a:t>
            </a:r>
          </a:p>
          <a:p xmlns:a="http://schemas.openxmlformats.org/drawingml/2006/main">
            <a:pPr algn="ctr">
              <a:buNone/>
            </a:pPr>
            <a:r>
              <a:rPr sz="2800">
                <a:solidFill>
                  <a:srgbClr val="FFFFFF"/>
                </a:solidFill>
                <a:latin typeface="Georgia"/>
                <a:ea typeface="Georgia"/>
                <a:cs typeface="Georgia"/>
              </a:rPr>
              <a:t>The king of Makkedah, one; the king of Beth-el, one;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12:17  |  Joshua 12:17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一個是他普亞王，一個是希弗王，</a:t>
            </a:r>
          </a:p>
          <a:p xmlns:a="http://schemas.openxmlformats.org/drawingml/2006/main">
            <a:pPr algn="ctr">
              <a:buNone/>
            </a:pPr>
            <a:r>
              <a:rPr sz="2800">
                <a:solidFill>
                  <a:srgbClr val="FFFFFF"/>
                </a:solidFill>
                <a:latin typeface="Georgia"/>
                <a:ea typeface="Georgia"/>
                <a:cs typeface="Georgia"/>
              </a:rPr>
              <a:t>The king of Tappuah, one; the king of Hepher, one;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12:18  |  Joshua 12:18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一個是亞弗王，一個是拉沙崙王，</a:t>
            </a:r>
          </a:p>
          <a:p xmlns:a="http://schemas.openxmlformats.org/drawingml/2006/main">
            <a:pPr algn="ctr">
              <a:buNone/>
            </a:pPr>
            <a:r>
              <a:rPr sz="2800">
                <a:solidFill>
                  <a:srgbClr val="FFFFFF"/>
                </a:solidFill>
                <a:latin typeface="Georgia"/>
                <a:ea typeface="Georgia"/>
                <a:cs typeface="Georgia"/>
              </a:rPr>
              <a:t>The king of Aphek, one; the king of Lasharon, one;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12:19  |  Joshua 12:19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一個是瑪頓王，一個是夏瑣王，</a:t>
            </a:r>
          </a:p>
          <a:p xmlns:a="http://schemas.openxmlformats.org/drawingml/2006/main">
            <a:pPr algn="ctr">
              <a:buNone/>
            </a:pPr>
            <a:r>
              <a:rPr sz="2800">
                <a:solidFill>
                  <a:srgbClr val="FFFFFF"/>
                </a:solidFill>
                <a:latin typeface="Georgia"/>
                <a:ea typeface="Georgia"/>
                <a:cs typeface="Georgia"/>
              </a:rPr>
              <a:t>The king of Madon, one; the king of Hazor, one;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12:20  |  Joshua 12:20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一個是伸崙‧米崙王，一個是押煞王，</a:t>
            </a:r>
          </a:p>
          <a:p xmlns:a="http://schemas.openxmlformats.org/drawingml/2006/main">
            <a:pPr algn="ctr">
              <a:buNone/>
            </a:pPr>
            <a:r>
              <a:rPr sz="2800">
                <a:solidFill>
                  <a:srgbClr val="FFFFFF"/>
                </a:solidFill>
                <a:latin typeface="Georgia"/>
                <a:ea typeface="Georgia"/>
                <a:cs typeface="Georgia"/>
              </a:rPr>
              <a:t>The king of Shimron-meron, one; the king of Achshaph, one;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12:21  |  Joshua 12:21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一個是他納王，一個是米吉多王，</a:t>
            </a:r>
          </a:p>
          <a:p xmlns:a="http://schemas.openxmlformats.org/drawingml/2006/main">
            <a:pPr algn="ctr">
              <a:buNone/>
            </a:pPr>
            <a:r>
              <a:rPr sz="2800">
                <a:solidFill>
                  <a:srgbClr val="FFFFFF"/>
                </a:solidFill>
                <a:latin typeface="Georgia"/>
                <a:ea typeface="Georgia"/>
                <a:cs typeface="Georgia"/>
              </a:rPr>
              <a:t>The king of Taanach, one; the king of Megiddo, one;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12:22  |  Joshua 12:22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一個是基低斯王，一個是靠近迦密的約念王，</a:t>
            </a:r>
          </a:p>
          <a:p xmlns:a="http://schemas.openxmlformats.org/drawingml/2006/main">
            <a:pPr algn="ctr">
              <a:buNone/>
            </a:pPr>
            <a:r>
              <a:rPr sz="2800">
                <a:solidFill>
                  <a:srgbClr val="FFFFFF"/>
                </a:solidFill>
                <a:latin typeface="Georgia"/>
                <a:ea typeface="Georgia"/>
                <a:cs typeface="Georgia"/>
              </a:rPr>
              <a:t>The king of Kedesh, one; the king of Jokneam of Carmel, one;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12:23  |  Joshua 12:23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一個是多珥山岡的多珥王，一個是吉甲的戈印王，</a:t>
            </a:r>
          </a:p>
          <a:p xmlns:a="http://schemas.openxmlformats.org/drawingml/2006/main">
            <a:pPr algn="ctr">
              <a:buNone/>
            </a:pPr>
            <a:r>
              <a:rPr sz="2400">
                <a:solidFill>
                  <a:srgbClr val="FFFFFF"/>
                </a:solidFill>
                <a:latin typeface="Georgia"/>
                <a:ea typeface="Georgia"/>
                <a:cs typeface="Georgia"/>
              </a:rPr>
              <a:t>The king of Dor in the coast of Dor, one; the king of the nations of Gilgal, one;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12:24  |  Joshua 12:24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一個是得撒王；共計三十一個王。</a:t>
            </a:r>
          </a:p>
          <a:p xmlns:a="http://schemas.openxmlformats.org/drawingml/2006/main">
            <a:pPr algn="ctr">
              <a:buNone/>
            </a:pPr>
            <a:r>
              <a:rPr sz="2800">
                <a:solidFill>
                  <a:srgbClr val="FFFFFF"/>
                </a:solidFill>
                <a:latin typeface="Georgia"/>
                <a:ea typeface="Georgia"/>
                <a:cs typeface="Georgia"/>
              </a:rPr>
              <a:t>The king of Tirzah, one: all the kings thirty and one.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2026-08-30T04:40:16.5330000Z</dcterms:created>
  <dcterms:modified xsi:type="dcterms:W3CDTF">2026-08-30T04:40:16.5330000Z</dcterms:modified>
</coreProperties>
</file>